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2" r:id="rId13"/>
    <p:sldId id="273" r:id="rId14"/>
    <p:sldId id="279" r:id="rId15"/>
    <p:sldId id="266" r:id="rId16"/>
    <p:sldId id="277" r:id="rId17"/>
    <p:sldId id="278" r:id="rId18"/>
    <p:sldId id="267" r:id="rId19"/>
    <p:sldId id="270" r:id="rId20"/>
    <p:sldId id="276" r:id="rId21"/>
    <p:sldId id="269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36F8A-C6F5-42FB-BF39-D64E6218A1C3}" v="55" dt="2023-03-01T13:34:29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tislav Rosinský" userId="e96d36e6-4566-460f-96b8-f0ad9e71c8a8" providerId="ADAL" clId="{51D36F8A-C6F5-42FB-BF39-D64E6218A1C3}"/>
    <pc:docChg chg="undo custSel addSld delSld modSld sldOrd">
      <pc:chgData name="Rastislav Rosinský" userId="e96d36e6-4566-460f-96b8-f0ad9e71c8a8" providerId="ADAL" clId="{51D36F8A-C6F5-42FB-BF39-D64E6218A1C3}" dt="2023-03-01T13:35:30.560" v="945" actId="404"/>
      <pc:docMkLst>
        <pc:docMk/>
      </pc:docMkLst>
      <pc:sldChg chg="addSp modSp mod">
        <pc:chgData name="Rastislav Rosinský" userId="e96d36e6-4566-460f-96b8-f0ad9e71c8a8" providerId="ADAL" clId="{51D36F8A-C6F5-42FB-BF39-D64E6218A1C3}" dt="2023-02-23T10:54:34.003" v="27" actId="20577"/>
        <pc:sldMkLst>
          <pc:docMk/>
          <pc:sldMk cId="2941300119" sldId="260"/>
        </pc:sldMkLst>
        <pc:spChg chg="mod">
          <ac:chgData name="Rastislav Rosinský" userId="e96d36e6-4566-460f-96b8-f0ad9e71c8a8" providerId="ADAL" clId="{51D36F8A-C6F5-42FB-BF39-D64E6218A1C3}" dt="2023-02-23T10:54:34.003" v="27" actId="20577"/>
          <ac:spMkLst>
            <pc:docMk/>
            <pc:sldMk cId="2941300119" sldId="260"/>
            <ac:spMk id="3" creationId="{1CA0DBAE-E89F-F34B-B364-F3F538D5A8FE}"/>
          </ac:spMkLst>
        </pc:spChg>
        <pc:cxnChg chg="add mod">
          <ac:chgData name="Rastislav Rosinský" userId="e96d36e6-4566-460f-96b8-f0ad9e71c8a8" providerId="ADAL" clId="{51D36F8A-C6F5-42FB-BF39-D64E6218A1C3}" dt="2023-02-23T10:54:18.454" v="6" actId="13822"/>
          <ac:cxnSpMkLst>
            <pc:docMk/>
            <pc:sldMk cId="2941300119" sldId="260"/>
            <ac:cxnSpMk id="5" creationId="{FEE2234B-19EB-217F-EAE0-AEB03A84CAD1}"/>
          </ac:cxnSpMkLst>
        </pc:cxnChg>
      </pc:sldChg>
      <pc:sldChg chg="delSp modSp add mod">
        <pc:chgData name="Rastislav Rosinský" userId="e96d36e6-4566-460f-96b8-f0ad9e71c8a8" providerId="ADAL" clId="{51D36F8A-C6F5-42FB-BF39-D64E6218A1C3}" dt="2023-03-01T13:33:48.276" v="892" actId="20577"/>
        <pc:sldMkLst>
          <pc:docMk/>
          <pc:sldMk cId="1377921535" sldId="261"/>
        </pc:sldMkLst>
        <pc:spChg chg="mod">
          <ac:chgData name="Rastislav Rosinský" userId="e96d36e6-4566-460f-96b8-f0ad9e71c8a8" providerId="ADAL" clId="{51D36F8A-C6F5-42FB-BF39-D64E6218A1C3}" dt="2023-02-23T13:10:34.108" v="601" actId="20577"/>
          <ac:spMkLst>
            <pc:docMk/>
            <pc:sldMk cId="1377921535" sldId="261"/>
            <ac:spMk id="2" creationId="{D2F3B197-E030-9F1B-0C1F-D5B257E594BD}"/>
          </ac:spMkLst>
        </pc:spChg>
        <pc:spChg chg="mod">
          <ac:chgData name="Rastislav Rosinský" userId="e96d36e6-4566-460f-96b8-f0ad9e71c8a8" providerId="ADAL" clId="{51D36F8A-C6F5-42FB-BF39-D64E6218A1C3}" dt="2023-03-01T13:33:48.276" v="892" actId="20577"/>
          <ac:spMkLst>
            <pc:docMk/>
            <pc:sldMk cId="1377921535" sldId="261"/>
            <ac:spMk id="3" creationId="{1CA0DBAE-E89F-F34B-B364-F3F538D5A8FE}"/>
          </ac:spMkLst>
        </pc:spChg>
        <pc:cxnChg chg="del">
          <ac:chgData name="Rastislav Rosinský" userId="e96d36e6-4566-460f-96b8-f0ad9e71c8a8" providerId="ADAL" clId="{51D36F8A-C6F5-42FB-BF39-D64E6218A1C3}" dt="2023-02-23T11:53:31.913" v="44" actId="478"/>
          <ac:cxnSpMkLst>
            <pc:docMk/>
            <pc:sldMk cId="1377921535" sldId="261"/>
            <ac:cxnSpMk id="5" creationId="{FEE2234B-19EB-217F-EAE0-AEB03A84CAD1}"/>
          </ac:cxnSpMkLst>
        </pc:cxnChg>
      </pc:sldChg>
      <pc:sldChg chg="addSp delSp modSp add mod setBg setClrOvrMap">
        <pc:chgData name="Rastislav Rosinský" userId="e96d36e6-4566-460f-96b8-f0ad9e71c8a8" providerId="ADAL" clId="{51D36F8A-C6F5-42FB-BF39-D64E6218A1C3}" dt="2023-03-01T13:33:27.587" v="862" actId="1076"/>
        <pc:sldMkLst>
          <pc:docMk/>
          <pc:sldMk cId="2547129747" sldId="262"/>
        </pc:sldMkLst>
        <pc:spChg chg="mod ord">
          <ac:chgData name="Rastislav Rosinský" userId="e96d36e6-4566-460f-96b8-f0ad9e71c8a8" providerId="ADAL" clId="{51D36F8A-C6F5-42FB-BF39-D64E6218A1C3}" dt="2023-03-01T13:33:27.587" v="862" actId="1076"/>
          <ac:spMkLst>
            <pc:docMk/>
            <pc:sldMk cId="2547129747" sldId="262"/>
            <ac:spMk id="2" creationId="{D2F3B197-E030-9F1B-0C1F-D5B257E594BD}"/>
          </ac:spMkLst>
        </pc:spChg>
        <pc:spChg chg="mod ord">
          <ac:chgData name="Rastislav Rosinský" userId="e96d36e6-4566-460f-96b8-f0ad9e71c8a8" providerId="ADAL" clId="{51D36F8A-C6F5-42FB-BF39-D64E6218A1C3}" dt="2023-02-23T12:16:24.276" v="137" actId="26606"/>
          <ac:spMkLst>
            <pc:docMk/>
            <pc:sldMk cId="2547129747" sldId="262"/>
            <ac:spMk id="3" creationId="{1CA0DBAE-E89F-F34B-B364-F3F538D5A8FE}"/>
          </ac:spMkLst>
        </pc:spChg>
        <pc:spChg chg="add del">
          <ac:chgData name="Rastislav Rosinský" userId="e96d36e6-4566-460f-96b8-f0ad9e71c8a8" providerId="ADAL" clId="{51D36F8A-C6F5-42FB-BF39-D64E6218A1C3}" dt="2023-02-23T12:15:44.665" v="130" actId="26606"/>
          <ac:spMkLst>
            <pc:docMk/>
            <pc:sldMk cId="2547129747" sldId="262"/>
            <ac:spMk id="8" creationId="{E4BB1650-B616-4EFB-9FB7-5D93104B5A00}"/>
          </ac:spMkLst>
        </pc:spChg>
        <pc:spChg chg="add del">
          <ac:chgData name="Rastislav Rosinský" userId="e96d36e6-4566-460f-96b8-f0ad9e71c8a8" providerId="ADAL" clId="{51D36F8A-C6F5-42FB-BF39-D64E6218A1C3}" dt="2023-02-23T12:15:44.665" v="130" actId="26606"/>
          <ac:spMkLst>
            <pc:docMk/>
            <pc:sldMk cId="2547129747" sldId="262"/>
            <ac:spMk id="10" creationId="{BB47C962-A905-4168-832D-BF622B381E67}"/>
          </ac:spMkLst>
        </pc:spChg>
        <pc:spChg chg="add del">
          <ac:chgData name="Rastislav Rosinský" userId="e96d36e6-4566-460f-96b8-f0ad9e71c8a8" providerId="ADAL" clId="{51D36F8A-C6F5-42FB-BF39-D64E6218A1C3}" dt="2023-02-23T12:15:44.665" v="130" actId="26606"/>
          <ac:spMkLst>
            <pc:docMk/>
            <pc:sldMk cId="2547129747" sldId="262"/>
            <ac:spMk id="12" creationId="{B0CAA55C-9F48-4F94-95AA-5635394974B4}"/>
          </ac:spMkLst>
        </pc:spChg>
        <pc:spChg chg="add del">
          <ac:chgData name="Rastislav Rosinský" userId="e96d36e6-4566-460f-96b8-f0ad9e71c8a8" providerId="ADAL" clId="{51D36F8A-C6F5-42FB-BF39-D64E6218A1C3}" dt="2023-02-23T12:16:24.276" v="137" actId="26606"/>
          <ac:spMkLst>
            <pc:docMk/>
            <pc:sldMk cId="2547129747" sldId="262"/>
            <ac:spMk id="14" creationId="{BA75F4A0-FEAF-4F1B-9C48-7688BF9D4148}"/>
          </ac:spMkLst>
        </pc:spChg>
        <pc:spChg chg="add del">
          <ac:chgData name="Rastislav Rosinský" userId="e96d36e6-4566-460f-96b8-f0ad9e71c8a8" providerId="ADAL" clId="{51D36F8A-C6F5-42FB-BF39-D64E6218A1C3}" dt="2023-02-23T12:11:59.297" v="120" actId="26606"/>
          <ac:spMkLst>
            <pc:docMk/>
            <pc:sldMk cId="2547129747" sldId="262"/>
            <ac:spMk id="17" creationId="{F8B556C4-7E49-4C36-845D-FC58F507345E}"/>
          </ac:spMkLst>
        </pc:spChg>
        <pc:spChg chg="add del">
          <ac:chgData name="Rastislav Rosinský" userId="e96d36e6-4566-460f-96b8-f0ad9e71c8a8" providerId="ADAL" clId="{51D36F8A-C6F5-42FB-BF39-D64E6218A1C3}" dt="2023-02-23T12:16:24.276" v="137" actId="26606"/>
          <ac:spMkLst>
            <pc:docMk/>
            <pc:sldMk cId="2547129747" sldId="262"/>
            <ac:spMk id="19" creationId="{F1EC79F3-0DE6-47BA-9C5C-039C54F4AC27}"/>
          </ac:spMkLst>
        </pc:spChg>
        <pc:spChg chg="add del">
          <ac:chgData name="Rastislav Rosinský" userId="e96d36e6-4566-460f-96b8-f0ad9e71c8a8" providerId="ADAL" clId="{51D36F8A-C6F5-42FB-BF39-D64E6218A1C3}" dt="2023-02-23T12:16:24.276" v="137" actId="26606"/>
          <ac:spMkLst>
            <pc:docMk/>
            <pc:sldMk cId="2547129747" sldId="262"/>
            <ac:spMk id="21" creationId="{C86C2B07-2A41-4CB1-9C51-F037AF41765C}"/>
          </ac:spMkLst>
        </pc:spChg>
        <pc:spChg chg="add del">
          <ac:chgData name="Rastislav Rosinský" userId="e96d36e6-4566-460f-96b8-f0ad9e71c8a8" providerId="ADAL" clId="{51D36F8A-C6F5-42FB-BF39-D64E6218A1C3}" dt="2023-02-23T12:11:56.650" v="118" actId="26606"/>
          <ac:spMkLst>
            <pc:docMk/>
            <pc:sldMk cId="2547129747" sldId="262"/>
            <ac:spMk id="22" creationId="{BEC9E7FA-3295-45ED-8253-D23F9E44E1DA}"/>
          </ac:spMkLst>
        </pc:spChg>
        <pc:spChg chg="add del">
          <ac:chgData name="Rastislav Rosinský" userId="e96d36e6-4566-460f-96b8-f0ad9e71c8a8" providerId="ADAL" clId="{51D36F8A-C6F5-42FB-BF39-D64E6218A1C3}" dt="2023-02-23T12:16:24.276" v="137" actId="26606"/>
          <ac:spMkLst>
            <pc:docMk/>
            <pc:sldMk cId="2547129747" sldId="262"/>
            <ac:spMk id="23" creationId="{A3F67AAC-C977-4759-A5C8-6BC998F963D3}"/>
          </ac:spMkLst>
        </pc:spChg>
        <pc:spChg chg="add del">
          <ac:chgData name="Rastislav Rosinský" userId="e96d36e6-4566-460f-96b8-f0ad9e71c8a8" providerId="ADAL" clId="{51D36F8A-C6F5-42FB-BF39-D64E6218A1C3}" dt="2023-02-23T12:16:24.272" v="136" actId="26606"/>
          <ac:spMkLst>
            <pc:docMk/>
            <pc:sldMk cId="2547129747" sldId="262"/>
            <ac:spMk id="28" creationId="{F8B556C4-7E49-4C36-845D-FC58F507345E}"/>
          </ac:spMkLst>
        </pc:spChg>
        <pc:picChg chg="add del mod ord">
          <ac:chgData name="Rastislav Rosinský" userId="e96d36e6-4566-460f-96b8-f0ad9e71c8a8" providerId="ADAL" clId="{51D36F8A-C6F5-42FB-BF39-D64E6218A1C3}" dt="2023-02-23T12:12:03.508" v="122" actId="478"/>
          <ac:picMkLst>
            <pc:docMk/>
            <pc:sldMk cId="2547129747" sldId="262"/>
            <ac:picMk id="5" creationId="{349A47AA-FFA4-DB57-CE7B-1F5D7C504B50}"/>
          </ac:picMkLst>
        </pc:picChg>
        <pc:picChg chg="add del mod">
          <ac:chgData name="Rastislav Rosinský" userId="e96d36e6-4566-460f-96b8-f0ad9e71c8a8" providerId="ADAL" clId="{51D36F8A-C6F5-42FB-BF39-D64E6218A1C3}" dt="2023-02-23T12:14:27.572" v="129" actId="478"/>
          <ac:picMkLst>
            <pc:docMk/>
            <pc:sldMk cId="2547129747" sldId="262"/>
            <ac:picMk id="7" creationId="{6DE8755E-FDF1-CEB8-B017-784878C12ED5}"/>
          </ac:picMkLst>
        </pc:picChg>
        <pc:picChg chg="add mod ord">
          <ac:chgData name="Rastislav Rosinský" userId="e96d36e6-4566-460f-96b8-f0ad9e71c8a8" providerId="ADAL" clId="{51D36F8A-C6F5-42FB-BF39-D64E6218A1C3}" dt="2023-02-23T12:16:46.087" v="142" actId="14100"/>
          <ac:picMkLst>
            <pc:docMk/>
            <pc:sldMk cId="2547129747" sldId="262"/>
            <ac:picMk id="11" creationId="{8492D356-BE9E-28E5-03F5-2EE20CFF88A8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2-23T12:18:02.579" v="153" actId="1076"/>
        <pc:sldMkLst>
          <pc:docMk/>
          <pc:sldMk cId="1651683789" sldId="263"/>
        </pc:sldMkLst>
        <pc:spChg chg="add mod">
          <ac:chgData name="Rastislav Rosinský" userId="e96d36e6-4566-460f-96b8-f0ad9e71c8a8" providerId="ADAL" clId="{51D36F8A-C6F5-42FB-BF39-D64E6218A1C3}" dt="2023-02-23T12:17:59.169" v="152" actId="6549"/>
          <ac:spMkLst>
            <pc:docMk/>
            <pc:sldMk cId="1651683789" sldId="263"/>
            <ac:spMk id="6" creationId="{E393B904-C235-000B-557B-AAB1EF12AD24}"/>
          </ac:spMkLst>
        </pc:spChg>
        <pc:picChg chg="add mod">
          <ac:chgData name="Rastislav Rosinský" userId="e96d36e6-4566-460f-96b8-f0ad9e71c8a8" providerId="ADAL" clId="{51D36F8A-C6F5-42FB-BF39-D64E6218A1C3}" dt="2023-02-23T12:18:02.579" v="153" actId="1076"/>
          <ac:picMkLst>
            <pc:docMk/>
            <pc:sldMk cId="1651683789" sldId="263"/>
            <ac:picMk id="5" creationId="{D6A47DD1-4034-BDE2-6C3F-0BECEF4CBB8E}"/>
          </ac:picMkLst>
        </pc:picChg>
        <pc:picChg chg="del">
          <ac:chgData name="Rastislav Rosinský" userId="e96d36e6-4566-460f-96b8-f0ad9e71c8a8" providerId="ADAL" clId="{51D36F8A-C6F5-42FB-BF39-D64E6218A1C3}" dt="2023-02-23T12:16:55.900" v="144" actId="478"/>
          <ac:picMkLst>
            <pc:docMk/>
            <pc:sldMk cId="1651683789" sldId="263"/>
            <ac:picMk id="11" creationId="{8492D356-BE9E-28E5-03F5-2EE20CFF88A8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3-01T13:34:02.877" v="900" actId="113"/>
        <pc:sldMkLst>
          <pc:docMk/>
          <pc:sldMk cId="2133523559" sldId="264"/>
        </pc:sldMkLst>
        <pc:spChg chg="mod ord">
          <ac:chgData name="Rastislav Rosinský" userId="e96d36e6-4566-460f-96b8-f0ad9e71c8a8" providerId="ADAL" clId="{51D36F8A-C6F5-42FB-BF39-D64E6218A1C3}" dt="2023-03-01T13:34:02.877" v="900" actId="113"/>
          <ac:spMkLst>
            <pc:docMk/>
            <pc:sldMk cId="2133523559" sldId="264"/>
            <ac:spMk id="2" creationId="{D2F3B197-E030-9F1B-0C1F-D5B257E594BD}"/>
          </ac:spMkLst>
        </pc:spChg>
        <pc:picChg chg="del">
          <ac:chgData name="Rastislav Rosinský" userId="e96d36e6-4566-460f-96b8-f0ad9e71c8a8" providerId="ADAL" clId="{51D36F8A-C6F5-42FB-BF39-D64E6218A1C3}" dt="2023-02-23T12:18:22.836" v="155" actId="478"/>
          <ac:picMkLst>
            <pc:docMk/>
            <pc:sldMk cId="2133523559" sldId="264"/>
            <ac:picMk id="5" creationId="{D6A47DD1-4034-BDE2-6C3F-0BECEF4CBB8E}"/>
          </ac:picMkLst>
        </pc:picChg>
        <pc:picChg chg="add mod">
          <ac:chgData name="Rastislav Rosinský" userId="e96d36e6-4566-460f-96b8-f0ad9e71c8a8" providerId="ADAL" clId="{51D36F8A-C6F5-42FB-BF39-D64E6218A1C3}" dt="2023-02-23T12:18:49.075" v="160" actId="1076"/>
          <ac:picMkLst>
            <pc:docMk/>
            <pc:sldMk cId="2133523559" sldId="264"/>
            <ac:picMk id="7" creationId="{13B4874B-8AC8-5260-6F82-F9FA428BB494}"/>
          </ac:picMkLst>
        </pc:picChg>
        <pc:picChg chg="add mod">
          <ac:chgData name="Rastislav Rosinský" userId="e96d36e6-4566-460f-96b8-f0ad9e71c8a8" providerId="ADAL" clId="{51D36F8A-C6F5-42FB-BF39-D64E6218A1C3}" dt="2023-02-23T12:19:26.451" v="170" actId="962"/>
          <ac:picMkLst>
            <pc:docMk/>
            <pc:sldMk cId="2133523559" sldId="264"/>
            <ac:picMk id="9" creationId="{39CB296C-575B-BDF3-0A5B-CBC76FB45E82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3-01T13:34:15.788" v="907" actId="14100"/>
        <pc:sldMkLst>
          <pc:docMk/>
          <pc:sldMk cId="249801107" sldId="265"/>
        </pc:sldMkLst>
        <pc:spChg chg="mod">
          <ac:chgData name="Rastislav Rosinský" userId="e96d36e6-4566-460f-96b8-f0ad9e71c8a8" providerId="ADAL" clId="{51D36F8A-C6F5-42FB-BF39-D64E6218A1C3}" dt="2023-03-01T13:34:15.788" v="907" actId="14100"/>
          <ac:spMkLst>
            <pc:docMk/>
            <pc:sldMk cId="249801107" sldId="265"/>
            <ac:spMk id="2" creationId="{D2F3B197-E030-9F1B-0C1F-D5B257E594BD}"/>
          </ac:spMkLst>
        </pc:spChg>
        <pc:picChg chg="add del mod">
          <ac:chgData name="Rastislav Rosinský" userId="e96d36e6-4566-460f-96b8-f0ad9e71c8a8" providerId="ADAL" clId="{51D36F8A-C6F5-42FB-BF39-D64E6218A1C3}" dt="2023-02-23T13:03:45.239" v="484" actId="478"/>
          <ac:picMkLst>
            <pc:docMk/>
            <pc:sldMk cId="249801107" sldId="265"/>
            <ac:picMk id="5" creationId="{6F187A92-DBFC-5802-F1B4-BED39A567A4A}"/>
          </ac:picMkLst>
        </pc:picChg>
        <pc:picChg chg="del">
          <ac:chgData name="Rastislav Rosinský" userId="e96d36e6-4566-460f-96b8-f0ad9e71c8a8" providerId="ADAL" clId="{51D36F8A-C6F5-42FB-BF39-D64E6218A1C3}" dt="2023-02-23T12:19:59.633" v="174" actId="478"/>
          <ac:picMkLst>
            <pc:docMk/>
            <pc:sldMk cId="249801107" sldId="265"/>
            <ac:picMk id="7" creationId="{13B4874B-8AC8-5260-6F82-F9FA428BB494}"/>
          </ac:picMkLst>
        </pc:picChg>
        <pc:picChg chg="del">
          <ac:chgData name="Rastislav Rosinský" userId="e96d36e6-4566-460f-96b8-f0ad9e71c8a8" providerId="ADAL" clId="{51D36F8A-C6F5-42FB-BF39-D64E6218A1C3}" dt="2023-02-23T12:19:58.933" v="173" actId="478"/>
          <ac:picMkLst>
            <pc:docMk/>
            <pc:sldMk cId="249801107" sldId="265"/>
            <ac:picMk id="9" creationId="{39CB296C-575B-BDF3-0A5B-CBC76FB45E82}"/>
          </ac:picMkLst>
        </pc:picChg>
        <pc:picChg chg="add mod">
          <ac:chgData name="Rastislav Rosinský" userId="e96d36e6-4566-460f-96b8-f0ad9e71c8a8" providerId="ADAL" clId="{51D36F8A-C6F5-42FB-BF39-D64E6218A1C3}" dt="2023-02-23T13:04:51.064" v="497" actId="1076"/>
          <ac:picMkLst>
            <pc:docMk/>
            <pc:sldMk cId="249801107" sldId="265"/>
            <ac:picMk id="10" creationId="{EBA14FAE-A438-9CCF-D8A4-C02059AB9565}"/>
          </ac:picMkLst>
        </pc:picChg>
        <pc:picChg chg="add mod">
          <ac:chgData name="Rastislav Rosinský" userId="e96d36e6-4566-460f-96b8-f0ad9e71c8a8" providerId="ADAL" clId="{51D36F8A-C6F5-42FB-BF39-D64E6218A1C3}" dt="2023-02-23T13:04:27.606" v="489" actId="1076"/>
          <ac:picMkLst>
            <pc:docMk/>
            <pc:sldMk cId="249801107" sldId="265"/>
            <ac:picMk id="12" creationId="{1D68C703-5683-841E-BF41-D08354929DE0}"/>
          </ac:picMkLst>
        </pc:picChg>
        <pc:picChg chg="add mod">
          <ac:chgData name="Rastislav Rosinský" userId="e96d36e6-4566-460f-96b8-f0ad9e71c8a8" providerId="ADAL" clId="{51D36F8A-C6F5-42FB-BF39-D64E6218A1C3}" dt="2023-02-23T13:05:05.097" v="500" actId="1076"/>
          <ac:picMkLst>
            <pc:docMk/>
            <pc:sldMk cId="249801107" sldId="265"/>
            <ac:picMk id="14" creationId="{9EB92B37-23B1-1669-94A6-D8A909D2DF30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2-28T13:17:24.458" v="720" actId="1076"/>
        <pc:sldMkLst>
          <pc:docMk/>
          <pc:sldMk cId="2231972575" sldId="266"/>
        </pc:sldMkLst>
        <pc:spChg chg="del mod">
          <ac:chgData name="Rastislav Rosinský" userId="e96d36e6-4566-460f-96b8-f0ad9e71c8a8" providerId="ADAL" clId="{51D36F8A-C6F5-42FB-BF39-D64E6218A1C3}" dt="2023-02-28T13:11:43.185" v="679" actId="478"/>
          <ac:spMkLst>
            <pc:docMk/>
            <pc:sldMk cId="2231972575" sldId="266"/>
            <ac:spMk id="2" creationId="{D2F3B197-E030-9F1B-0C1F-D5B257E594BD}"/>
          </ac:spMkLst>
        </pc:spChg>
        <pc:spChg chg="add del mod">
          <ac:chgData name="Rastislav Rosinský" userId="e96d36e6-4566-460f-96b8-f0ad9e71c8a8" providerId="ADAL" clId="{51D36F8A-C6F5-42FB-BF39-D64E6218A1C3}" dt="2023-02-28T13:11:46.960" v="680" actId="478"/>
          <ac:spMkLst>
            <pc:docMk/>
            <pc:sldMk cId="2231972575" sldId="266"/>
            <ac:spMk id="5" creationId="{C6B8266A-DC6E-9049-2229-30323A7C876E}"/>
          </ac:spMkLst>
        </pc:spChg>
        <pc:picChg chg="del">
          <ac:chgData name="Rastislav Rosinský" userId="e96d36e6-4566-460f-96b8-f0ad9e71c8a8" providerId="ADAL" clId="{51D36F8A-C6F5-42FB-BF39-D64E6218A1C3}" dt="2023-02-23T12:21:56.635" v="215" actId="478"/>
          <ac:picMkLst>
            <pc:docMk/>
            <pc:sldMk cId="2231972575" sldId="266"/>
            <ac:picMk id="5" creationId="{6F187A92-DBFC-5802-F1B4-BED39A567A4A}"/>
          </ac:picMkLst>
        </pc:picChg>
        <pc:picChg chg="add mod">
          <ac:chgData name="Rastislav Rosinský" userId="e96d36e6-4566-460f-96b8-f0ad9e71c8a8" providerId="ADAL" clId="{51D36F8A-C6F5-42FB-BF39-D64E6218A1C3}" dt="2023-02-23T12:22:35.187" v="221" actId="1076"/>
          <ac:picMkLst>
            <pc:docMk/>
            <pc:sldMk cId="2231972575" sldId="266"/>
            <ac:picMk id="7" creationId="{4387BDEC-C47B-BDBE-3B14-8221C62D2A9A}"/>
          </ac:picMkLst>
        </pc:picChg>
        <pc:picChg chg="add mod">
          <ac:chgData name="Rastislav Rosinský" userId="e96d36e6-4566-460f-96b8-f0ad9e71c8a8" providerId="ADAL" clId="{51D36F8A-C6F5-42FB-BF39-D64E6218A1C3}" dt="2023-02-28T13:17:24.458" v="720" actId="1076"/>
          <ac:picMkLst>
            <pc:docMk/>
            <pc:sldMk cId="2231972575" sldId="266"/>
            <ac:picMk id="9" creationId="{A28A31D1-5F3C-3234-0497-22ED8FDF25B8}"/>
          </ac:picMkLst>
        </pc:picChg>
        <pc:picChg chg="del mod">
          <ac:chgData name="Rastislav Rosinský" userId="e96d36e6-4566-460f-96b8-f0ad9e71c8a8" providerId="ADAL" clId="{51D36F8A-C6F5-42FB-BF39-D64E6218A1C3}" dt="2023-02-23T12:22:27.727" v="219" actId="478"/>
          <ac:picMkLst>
            <pc:docMk/>
            <pc:sldMk cId="2231972575" sldId="266"/>
            <ac:picMk id="10" creationId="{EBA14FAE-A438-9CCF-D8A4-C02059AB9565}"/>
          </ac:picMkLst>
        </pc:picChg>
      </pc:sldChg>
      <pc:sldChg chg="modSp add mod ord">
        <pc:chgData name="Rastislav Rosinský" userId="e96d36e6-4566-460f-96b8-f0ad9e71c8a8" providerId="ADAL" clId="{51D36F8A-C6F5-42FB-BF39-D64E6218A1C3}" dt="2023-02-23T12:32:23.170" v="351" actId="20577"/>
        <pc:sldMkLst>
          <pc:docMk/>
          <pc:sldMk cId="2807865434" sldId="267"/>
        </pc:sldMkLst>
        <pc:spChg chg="mod">
          <ac:chgData name="Rastislav Rosinský" userId="e96d36e6-4566-460f-96b8-f0ad9e71c8a8" providerId="ADAL" clId="{51D36F8A-C6F5-42FB-BF39-D64E6218A1C3}" dt="2023-02-23T12:31:25.485" v="340" actId="20577"/>
          <ac:spMkLst>
            <pc:docMk/>
            <pc:sldMk cId="2807865434" sldId="267"/>
            <ac:spMk id="2" creationId="{D2F3B197-E030-9F1B-0C1F-D5B257E594BD}"/>
          </ac:spMkLst>
        </pc:spChg>
        <pc:spChg chg="mod">
          <ac:chgData name="Rastislav Rosinský" userId="e96d36e6-4566-460f-96b8-f0ad9e71c8a8" providerId="ADAL" clId="{51D36F8A-C6F5-42FB-BF39-D64E6218A1C3}" dt="2023-02-23T12:32:23.170" v="351" actId="20577"/>
          <ac:spMkLst>
            <pc:docMk/>
            <pc:sldMk cId="2807865434" sldId="267"/>
            <ac:spMk id="3" creationId="{1CA0DBAE-E89F-F34B-B364-F3F538D5A8FE}"/>
          </ac:spMkLst>
        </pc:spChg>
      </pc:sldChg>
      <pc:sldChg chg="addSp delSp modSp add del mod setBg">
        <pc:chgData name="Rastislav Rosinský" userId="e96d36e6-4566-460f-96b8-f0ad9e71c8a8" providerId="ADAL" clId="{51D36F8A-C6F5-42FB-BF39-D64E6218A1C3}" dt="2023-02-23T13:23:01.542" v="653" actId="47"/>
        <pc:sldMkLst>
          <pc:docMk/>
          <pc:sldMk cId="228797459" sldId="268"/>
        </pc:sldMkLst>
        <pc:spChg chg="mod ord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2" creationId="{D2F3B197-E030-9F1B-0C1F-D5B257E594BD}"/>
          </ac:spMkLst>
        </pc:spChg>
        <pc:spChg chg="add del mod ord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3" creationId="{1CA0DBAE-E89F-F34B-B364-F3F538D5A8FE}"/>
          </ac:spMkLst>
        </pc:spChg>
        <pc:spChg chg="add del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8" creationId="{E4BB1650-B616-4EFB-9FB7-5D93104B5A00}"/>
          </ac:spMkLst>
        </pc:spChg>
        <pc:spChg chg="add del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10" creationId="{BB47C962-A905-4168-832D-BF622B381E67}"/>
          </ac:spMkLst>
        </pc:spChg>
        <pc:spChg chg="add del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12" creationId="{B0CAA55C-9F48-4F94-95AA-5635394974B4}"/>
          </ac:spMkLst>
        </pc:spChg>
        <pc:spChg chg="add del mod">
          <ac:chgData name="Rastislav Rosinský" userId="e96d36e6-4566-460f-96b8-f0ad9e71c8a8" providerId="ADAL" clId="{51D36F8A-C6F5-42FB-BF39-D64E6218A1C3}" dt="2023-02-23T13:21:31.700" v="633" actId="478"/>
          <ac:spMkLst>
            <pc:docMk/>
            <pc:sldMk cId="228797459" sldId="268"/>
            <ac:spMk id="13" creationId="{F5F93B85-F872-3D1A-C3D2-6C2FA2A750A1}"/>
          </ac:spMkLst>
        </pc:spChg>
        <pc:spChg chg="add del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17" creationId="{3CBA2BA5-DF4D-437C-9273-F945CF857D8B}"/>
          </ac:spMkLst>
        </pc:spChg>
        <pc:spChg chg="add del">
          <ac:chgData name="Rastislav Rosinský" userId="e96d36e6-4566-460f-96b8-f0ad9e71c8a8" providerId="ADAL" clId="{51D36F8A-C6F5-42FB-BF39-D64E6218A1C3}" dt="2023-02-23T13:21:33.160" v="635" actId="26606"/>
          <ac:spMkLst>
            <pc:docMk/>
            <pc:sldMk cId="228797459" sldId="268"/>
            <ac:spMk id="19" creationId="{7754EA86-2D7A-4D51-B5F6-DA6349D5F4DC}"/>
          </ac:spMkLst>
        </pc:spChg>
        <pc:picChg chg="add del">
          <ac:chgData name="Rastislav Rosinský" userId="e96d36e6-4566-460f-96b8-f0ad9e71c8a8" providerId="ADAL" clId="{51D36F8A-C6F5-42FB-BF39-D64E6218A1C3}" dt="2023-02-23T12:31:50.796" v="344"/>
          <ac:picMkLst>
            <pc:docMk/>
            <pc:sldMk cId="228797459" sldId="268"/>
            <ac:picMk id="4" creationId="{25ADEEEF-42A9-A5E9-90DD-49CECF50B8BD}"/>
          </ac:picMkLst>
        </pc:picChg>
        <pc:picChg chg="add mod ord">
          <ac:chgData name="Rastislav Rosinský" userId="e96d36e6-4566-460f-96b8-f0ad9e71c8a8" providerId="ADAL" clId="{51D36F8A-C6F5-42FB-BF39-D64E6218A1C3}" dt="2023-02-23T13:21:33.160" v="635" actId="26606"/>
          <ac:picMkLst>
            <pc:docMk/>
            <pc:sldMk cId="228797459" sldId="268"/>
            <ac:picMk id="6" creationId="{3ED7C4E7-7925-E802-5861-B41899684C86}"/>
          </ac:picMkLst>
        </pc:picChg>
        <pc:picChg chg="add mod">
          <ac:chgData name="Rastislav Rosinský" userId="e96d36e6-4566-460f-96b8-f0ad9e71c8a8" providerId="ADAL" clId="{51D36F8A-C6F5-42FB-BF39-D64E6218A1C3}" dt="2023-02-23T13:21:37.531" v="637" actId="14100"/>
          <ac:picMkLst>
            <pc:docMk/>
            <pc:sldMk cId="228797459" sldId="268"/>
            <ac:picMk id="9" creationId="{140718F6-D405-41CB-2913-EEB325355AAE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2-23T12:51:51.870" v="417" actId="1076"/>
        <pc:sldMkLst>
          <pc:docMk/>
          <pc:sldMk cId="536797003" sldId="269"/>
        </pc:sldMkLst>
        <pc:spChg chg="del mod">
          <ac:chgData name="Rastislav Rosinský" userId="e96d36e6-4566-460f-96b8-f0ad9e71c8a8" providerId="ADAL" clId="{51D36F8A-C6F5-42FB-BF39-D64E6218A1C3}" dt="2023-02-23T12:45:41.738" v="410" actId="478"/>
          <ac:spMkLst>
            <pc:docMk/>
            <pc:sldMk cId="536797003" sldId="269"/>
            <ac:spMk id="2" creationId="{D2F3B197-E030-9F1B-0C1F-D5B257E594BD}"/>
          </ac:spMkLst>
        </pc:spChg>
        <pc:spChg chg="mod ord">
          <ac:chgData name="Rastislav Rosinský" userId="e96d36e6-4566-460f-96b8-f0ad9e71c8a8" providerId="ADAL" clId="{51D36F8A-C6F5-42FB-BF39-D64E6218A1C3}" dt="2023-02-23T12:44:52.341" v="404" actId="26606"/>
          <ac:spMkLst>
            <pc:docMk/>
            <pc:sldMk cId="536797003" sldId="269"/>
            <ac:spMk id="3" creationId="{1CA0DBAE-E89F-F34B-B364-F3F538D5A8FE}"/>
          </ac:spMkLst>
        </pc:spChg>
        <pc:spChg chg="add del mod">
          <ac:chgData name="Rastislav Rosinský" userId="e96d36e6-4566-460f-96b8-f0ad9e71c8a8" providerId="ADAL" clId="{51D36F8A-C6F5-42FB-BF39-D64E6218A1C3}" dt="2023-02-23T12:39:28.157" v="386" actId="478"/>
          <ac:spMkLst>
            <pc:docMk/>
            <pc:sldMk cId="536797003" sldId="269"/>
            <ac:spMk id="4" creationId="{BC36FF53-87C3-19EA-2D41-6ACC1F11399E}"/>
          </ac:spMkLst>
        </pc:spChg>
        <pc:spChg chg="del">
          <ac:chgData name="Rastislav Rosinský" userId="e96d36e6-4566-460f-96b8-f0ad9e71c8a8" providerId="ADAL" clId="{51D36F8A-C6F5-42FB-BF39-D64E6218A1C3}" dt="2023-02-23T12:44:52.341" v="404" actId="26606"/>
          <ac:spMkLst>
            <pc:docMk/>
            <pc:sldMk cId="536797003" sldId="269"/>
            <ac:spMk id="8" creationId="{E4BB1650-B616-4EFB-9FB7-5D93104B5A00}"/>
          </ac:spMkLst>
        </pc:spChg>
        <pc:spChg chg="del">
          <ac:chgData name="Rastislav Rosinský" userId="e96d36e6-4566-460f-96b8-f0ad9e71c8a8" providerId="ADAL" clId="{51D36F8A-C6F5-42FB-BF39-D64E6218A1C3}" dt="2023-02-23T12:44:52.341" v="404" actId="26606"/>
          <ac:spMkLst>
            <pc:docMk/>
            <pc:sldMk cId="536797003" sldId="269"/>
            <ac:spMk id="10" creationId="{BB47C962-A905-4168-832D-BF622B381E67}"/>
          </ac:spMkLst>
        </pc:spChg>
        <pc:spChg chg="del">
          <ac:chgData name="Rastislav Rosinský" userId="e96d36e6-4566-460f-96b8-f0ad9e71c8a8" providerId="ADAL" clId="{51D36F8A-C6F5-42FB-BF39-D64E6218A1C3}" dt="2023-02-23T12:44:52.341" v="404" actId="26606"/>
          <ac:spMkLst>
            <pc:docMk/>
            <pc:sldMk cId="536797003" sldId="269"/>
            <ac:spMk id="12" creationId="{B0CAA55C-9F48-4F94-95AA-5635394974B4}"/>
          </ac:spMkLst>
        </pc:spChg>
        <pc:picChg chg="add del mod">
          <ac:chgData name="Rastislav Rosinský" userId="e96d36e6-4566-460f-96b8-f0ad9e71c8a8" providerId="ADAL" clId="{51D36F8A-C6F5-42FB-BF39-D64E6218A1C3}" dt="2023-02-23T12:45:17.041" v="406" actId="478"/>
          <ac:picMkLst>
            <pc:docMk/>
            <pc:sldMk cId="536797003" sldId="269"/>
            <ac:picMk id="5" creationId="{69C0C773-8AD5-BA21-82E3-297D67D01039}"/>
          </ac:picMkLst>
        </pc:picChg>
        <pc:picChg chg="del">
          <ac:chgData name="Rastislav Rosinský" userId="e96d36e6-4566-460f-96b8-f0ad9e71c8a8" providerId="ADAL" clId="{51D36F8A-C6F5-42FB-BF39-D64E6218A1C3}" dt="2023-02-23T12:39:23.236" v="383" actId="478"/>
          <ac:picMkLst>
            <pc:docMk/>
            <pc:sldMk cId="536797003" sldId="269"/>
            <ac:picMk id="6" creationId="{3ED7C4E7-7925-E802-5861-B41899684C86}"/>
          </ac:picMkLst>
        </pc:picChg>
        <pc:picChg chg="add mod">
          <ac:chgData name="Rastislav Rosinský" userId="e96d36e6-4566-460f-96b8-f0ad9e71c8a8" providerId="ADAL" clId="{51D36F8A-C6F5-42FB-BF39-D64E6218A1C3}" dt="2023-02-23T12:51:38.357" v="415" actId="1076"/>
          <ac:picMkLst>
            <pc:docMk/>
            <pc:sldMk cId="536797003" sldId="269"/>
            <ac:picMk id="9" creationId="{A7E8F860-8CB6-B855-0093-7E9CCAAE22C6}"/>
          </ac:picMkLst>
        </pc:picChg>
        <pc:picChg chg="add mod">
          <ac:chgData name="Rastislav Rosinský" userId="e96d36e6-4566-460f-96b8-f0ad9e71c8a8" providerId="ADAL" clId="{51D36F8A-C6F5-42FB-BF39-D64E6218A1C3}" dt="2023-02-23T12:51:51.870" v="417" actId="1076"/>
          <ac:picMkLst>
            <pc:docMk/>
            <pc:sldMk cId="536797003" sldId="269"/>
            <ac:picMk id="11" creationId="{7F3D9031-E1E8-0D81-7BE0-E7D982E84C08}"/>
          </ac:picMkLst>
        </pc:picChg>
      </pc:sldChg>
      <pc:sldChg chg="addSp delSp modSp add mod ord">
        <pc:chgData name="Rastislav Rosinský" userId="e96d36e6-4566-460f-96b8-f0ad9e71c8a8" providerId="ADAL" clId="{51D36F8A-C6F5-42FB-BF39-D64E6218A1C3}" dt="2023-02-23T13:23:27.829" v="657" actId="14100"/>
        <pc:sldMkLst>
          <pc:docMk/>
          <pc:sldMk cId="1383779576" sldId="270"/>
        </pc:sldMkLst>
        <pc:picChg chg="add mod">
          <ac:chgData name="Rastislav Rosinský" userId="e96d36e6-4566-460f-96b8-f0ad9e71c8a8" providerId="ADAL" clId="{51D36F8A-C6F5-42FB-BF39-D64E6218A1C3}" dt="2023-02-23T13:23:27.829" v="657" actId="14100"/>
          <ac:picMkLst>
            <pc:docMk/>
            <pc:sldMk cId="1383779576" sldId="270"/>
            <ac:picMk id="4" creationId="{7D9AD973-1298-A38B-2C8B-BD05BBAC2541}"/>
          </ac:picMkLst>
        </pc:picChg>
        <pc:picChg chg="del">
          <ac:chgData name="Rastislav Rosinský" userId="e96d36e6-4566-460f-96b8-f0ad9e71c8a8" providerId="ADAL" clId="{51D36F8A-C6F5-42FB-BF39-D64E6218A1C3}" dt="2023-02-23T12:43:43.371" v="391" actId="478"/>
          <ac:picMkLst>
            <pc:docMk/>
            <pc:sldMk cId="1383779576" sldId="270"/>
            <ac:picMk id="6" creationId="{3ED7C4E7-7925-E802-5861-B41899684C86}"/>
          </ac:picMkLst>
        </pc:picChg>
        <pc:picChg chg="add mod">
          <ac:chgData name="Rastislav Rosinský" userId="e96d36e6-4566-460f-96b8-f0ad9e71c8a8" providerId="ADAL" clId="{51D36F8A-C6F5-42FB-BF39-D64E6218A1C3}" dt="2023-02-23T13:23:22.693" v="656" actId="1076"/>
          <ac:picMkLst>
            <pc:docMk/>
            <pc:sldMk cId="1383779576" sldId="270"/>
            <ac:picMk id="1026" creationId="{1BCC502D-A8A4-23DE-BAF8-CB2DF256B688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2-28T13:19:28.799" v="754" actId="1076"/>
        <pc:sldMkLst>
          <pc:docMk/>
          <pc:sldMk cId="3174874179" sldId="271"/>
        </pc:sldMkLst>
        <pc:spChg chg="mod">
          <ac:chgData name="Rastislav Rosinský" userId="e96d36e6-4566-460f-96b8-f0ad9e71c8a8" providerId="ADAL" clId="{51D36F8A-C6F5-42FB-BF39-D64E6218A1C3}" dt="2023-02-28T13:19:14.351" v="749" actId="122"/>
          <ac:spMkLst>
            <pc:docMk/>
            <pc:sldMk cId="3174874179" sldId="271"/>
            <ac:spMk id="2" creationId="{D2F3B197-E030-9F1B-0C1F-D5B257E594BD}"/>
          </ac:spMkLst>
        </pc:spChg>
        <pc:spChg chg="add mod">
          <ac:chgData name="Rastislav Rosinský" userId="e96d36e6-4566-460f-96b8-f0ad9e71c8a8" providerId="ADAL" clId="{51D36F8A-C6F5-42FB-BF39-D64E6218A1C3}" dt="2023-02-28T13:19:28.799" v="754" actId="1076"/>
          <ac:spMkLst>
            <pc:docMk/>
            <pc:sldMk cId="3174874179" sldId="271"/>
            <ac:spMk id="11" creationId="{6C8C2F83-5DDD-83CB-B81D-E61F18D0E7CA}"/>
          </ac:spMkLst>
        </pc:spChg>
        <pc:picChg chg="del">
          <ac:chgData name="Rastislav Rosinský" userId="e96d36e6-4566-460f-96b8-f0ad9e71c8a8" providerId="ADAL" clId="{51D36F8A-C6F5-42FB-BF39-D64E6218A1C3}" dt="2023-02-23T12:46:13.339" v="414" actId="478"/>
          <ac:picMkLst>
            <pc:docMk/>
            <pc:sldMk cId="3174874179" sldId="271"/>
            <ac:picMk id="5" creationId="{69C0C773-8AD5-BA21-82E3-297D67D01039}"/>
          </ac:picMkLst>
        </pc:picChg>
        <pc:picChg chg="add mod">
          <ac:chgData name="Rastislav Rosinský" userId="e96d36e6-4566-460f-96b8-f0ad9e71c8a8" providerId="ADAL" clId="{51D36F8A-C6F5-42FB-BF39-D64E6218A1C3}" dt="2023-02-23T13:08:37.360" v="567" actId="1076"/>
          <ac:picMkLst>
            <pc:docMk/>
            <pc:sldMk cId="3174874179" sldId="271"/>
            <ac:picMk id="6" creationId="{1F0AD868-E49D-3AED-B93B-8443C30E1DA9}"/>
          </ac:picMkLst>
        </pc:picChg>
        <pc:picChg chg="add mod">
          <ac:chgData name="Rastislav Rosinský" userId="e96d36e6-4566-460f-96b8-f0ad9e71c8a8" providerId="ADAL" clId="{51D36F8A-C6F5-42FB-BF39-D64E6218A1C3}" dt="2023-02-23T13:08:35.271" v="566" actId="1076"/>
          <ac:picMkLst>
            <pc:docMk/>
            <pc:sldMk cId="3174874179" sldId="271"/>
            <ac:picMk id="9" creationId="{791E48C9-AD32-8DB8-6F52-2B0BC431AE1D}"/>
          </ac:picMkLst>
        </pc:picChg>
      </pc:sldChg>
      <pc:sldChg chg="addSp delSp modSp add mod ord">
        <pc:chgData name="Rastislav Rosinský" userId="e96d36e6-4566-460f-96b8-f0ad9e71c8a8" providerId="ADAL" clId="{51D36F8A-C6F5-42FB-BF39-D64E6218A1C3}" dt="2023-03-01T13:35:30.560" v="945" actId="404"/>
        <pc:sldMkLst>
          <pc:docMk/>
          <pc:sldMk cId="1587203895" sldId="272"/>
        </pc:sldMkLst>
        <pc:spChg chg="mod ord">
          <ac:chgData name="Rastislav Rosinský" userId="e96d36e6-4566-460f-96b8-f0ad9e71c8a8" providerId="ADAL" clId="{51D36F8A-C6F5-42FB-BF39-D64E6218A1C3}" dt="2023-03-01T13:35:30.560" v="945" actId="404"/>
          <ac:spMkLst>
            <pc:docMk/>
            <pc:sldMk cId="1587203895" sldId="272"/>
            <ac:spMk id="2" creationId="{D2F3B197-E030-9F1B-0C1F-D5B257E594BD}"/>
          </ac:spMkLst>
        </pc:spChg>
        <pc:picChg chg="add mod">
          <ac:chgData name="Rastislav Rosinský" userId="e96d36e6-4566-460f-96b8-f0ad9e71c8a8" providerId="ADAL" clId="{51D36F8A-C6F5-42FB-BF39-D64E6218A1C3}" dt="2023-02-28T13:27:07.831" v="802" actId="1076"/>
          <ac:picMkLst>
            <pc:docMk/>
            <pc:sldMk cId="1587203895" sldId="272"/>
            <ac:picMk id="5" creationId="{A7E78A13-04EE-8627-44B9-07D931F86F83}"/>
          </ac:picMkLst>
        </pc:picChg>
        <pc:picChg chg="del">
          <ac:chgData name="Rastislav Rosinský" userId="e96d36e6-4566-460f-96b8-f0ad9e71c8a8" providerId="ADAL" clId="{51D36F8A-C6F5-42FB-BF39-D64E6218A1C3}" dt="2023-02-23T12:56:50.520" v="433" actId="478"/>
          <ac:picMkLst>
            <pc:docMk/>
            <pc:sldMk cId="1587203895" sldId="272"/>
            <ac:picMk id="7" creationId="{13B4874B-8AC8-5260-6F82-F9FA428BB494}"/>
          </ac:picMkLst>
        </pc:picChg>
        <pc:picChg chg="del">
          <ac:chgData name="Rastislav Rosinský" userId="e96d36e6-4566-460f-96b8-f0ad9e71c8a8" providerId="ADAL" clId="{51D36F8A-C6F5-42FB-BF39-D64E6218A1C3}" dt="2023-02-23T12:57:52.971" v="447" actId="478"/>
          <ac:picMkLst>
            <pc:docMk/>
            <pc:sldMk cId="1587203895" sldId="272"/>
            <ac:picMk id="9" creationId="{39CB296C-575B-BDF3-0A5B-CBC76FB45E82}"/>
          </ac:picMkLst>
        </pc:picChg>
      </pc:sldChg>
      <pc:sldChg chg="addSp delSp modSp add del mod">
        <pc:chgData name="Rastislav Rosinský" userId="e96d36e6-4566-460f-96b8-f0ad9e71c8a8" providerId="ADAL" clId="{51D36F8A-C6F5-42FB-BF39-D64E6218A1C3}" dt="2023-02-23T12:51:55.629" v="418" actId="47"/>
        <pc:sldMkLst>
          <pc:docMk/>
          <pc:sldMk cId="2181730081" sldId="272"/>
        </pc:sldMkLst>
        <pc:picChg chg="add mod">
          <ac:chgData name="Rastislav Rosinský" userId="e96d36e6-4566-460f-96b8-f0ad9e71c8a8" providerId="ADAL" clId="{51D36F8A-C6F5-42FB-BF39-D64E6218A1C3}" dt="2023-02-23T12:46:01.755" v="413" actId="931"/>
          <ac:picMkLst>
            <pc:docMk/>
            <pc:sldMk cId="2181730081" sldId="272"/>
            <ac:picMk id="4" creationId="{76C1C9A7-50D9-9923-0301-7A9EFC69C011}"/>
          </ac:picMkLst>
        </pc:picChg>
        <pc:picChg chg="del">
          <ac:chgData name="Rastislav Rosinský" userId="e96d36e6-4566-460f-96b8-f0ad9e71c8a8" providerId="ADAL" clId="{51D36F8A-C6F5-42FB-BF39-D64E6218A1C3}" dt="2023-02-23T12:45:50.468" v="412" actId="478"/>
          <ac:picMkLst>
            <pc:docMk/>
            <pc:sldMk cId="2181730081" sldId="272"/>
            <ac:picMk id="9" creationId="{A7E8F860-8CB6-B855-0093-7E9CCAAE22C6}"/>
          </ac:picMkLst>
        </pc:picChg>
      </pc:sldChg>
      <pc:sldChg chg="addSp delSp modSp add mod ord">
        <pc:chgData name="Rastislav Rosinský" userId="e96d36e6-4566-460f-96b8-f0ad9e71c8a8" providerId="ADAL" clId="{51D36F8A-C6F5-42FB-BF39-D64E6218A1C3}" dt="2023-03-01T13:35:24.729" v="944" actId="404"/>
        <pc:sldMkLst>
          <pc:docMk/>
          <pc:sldMk cId="2061161937" sldId="273"/>
        </pc:sldMkLst>
        <pc:spChg chg="mod">
          <ac:chgData name="Rastislav Rosinský" userId="e96d36e6-4566-460f-96b8-f0ad9e71c8a8" providerId="ADAL" clId="{51D36F8A-C6F5-42FB-BF39-D64E6218A1C3}" dt="2023-03-01T13:35:24.729" v="944" actId="404"/>
          <ac:spMkLst>
            <pc:docMk/>
            <pc:sldMk cId="2061161937" sldId="273"/>
            <ac:spMk id="2" creationId="{D2F3B197-E030-9F1B-0C1F-D5B257E594BD}"/>
          </ac:spMkLst>
        </pc:spChg>
        <pc:spChg chg="mod">
          <ac:chgData name="Rastislav Rosinský" userId="e96d36e6-4566-460f-96b8-f0ad9e71c8a8" providerId="ADAL" clId="{51D36F8A-C6F5-42FB-BF39-D64E6218A1C3}" dt="2023-02-28T13:27:53.342" v="811" actId="1076"/>
          <ac:spMkLst>
            <pc:docMk/>
            <pc:sldMk cId="2061161937" sldId="273"/>
            <ac:spMk id="6" creationId="{E393B904-C235-000B-557B-AAB1EF12AD24}"/>
          </ac:spMkLst>
        </pc:spChg>
        <pc:picChg chg="del">
          <ac:chgData name="Rastislav Rosinský" userId="e96d36e6-4566-460f-96b8-f0ad9e71c8a8" providerId="ADAL" clId="{51D36F8A-C6F5-42FB-BF39-D64E6218A1C3}" dt="2023-02-23T12:58:16.299" v="449" actId="478"/>
          <ac:picMkLst>
            <pc:docMk/>
            <pc:sldMk cId="2061161937" sldId="273"/>
            <ac:picMk id="5" creationId="{A7E78A13-04EE-8627-44B9-07D931F86F83}"/>
          </ac:picMkLst>
        </pc:picChg>
        <pc:picChg chg="add mod ord">
          <ac:chgData name="Rastislav Rosinský" userId="e96d36e6-4566-460f-96b8-f0ad9e71c8a8" providerId="ADAL" clId="{51D36F8A-C6F5-42FB-BF39-D64E6218A1C3}" dt="2023-02-28T13:27:57.772" v="812" actId="167"/>
          <ac:picMkLst>
            <pc:docMk/>
            <pc:sldMk cId="2061161937" sldId="273"/>
            <ac:picMk id="7" creationId="{D7A52D9E-D256-D79A-3E41-609FA7704A5E}"/>
          </ac:picMkLst>
        </pc:picChg>
      </pc:sldChg>
      <pc:sldChg chg="addSp delSp modSp add del mod">
        <pc:chgData name="Rastislav Rosinský" userId="e96d36e6-4566-460f-96b8-f0ad9e71c8a8" providerId="ADAL" clId="{51D36F8A-C6F5-42FB-BF39-D64E6218A1C3}" dt="2023-02-23T13:03:07.927" v="483" actId="47"/>
        <pc:sldMkLst>
          <pc:docMk/>
          <pc:sldMk cId="145049517" sldId="274"/>
        </pc:sldMkLst>
        <pc:spChg chg="del">
          <ac:chgData name="Rastislav Rosinský" userId="e96d36e6-4566-460f-96b8-f0ad9e71c8a8" providerId="ADAL" clId="{51D36F8A-C6F5-42FB-BF39-D64E6218A1C3}" dt="2023-02-23T13:00:40.646" v="462" actId="478"/>
          <ac:spMkLst>
            <pc:docMk/>
            <pc:sldMk cId="145049517" sldId="274"/>
            <ac:spMk id="2" creationId="{D2F3B197-E030-9F1B-0C1F-D5B257E594BD}"/>
          </ac:spMkLst>
        </pc:spChg>
        <pc:spChg chg="add mod">
          <ac:chgData name="Rastislav Rosinský" userId="e96d36e6-4566-460f-96b8-f0ad9e71c8a8" providerId="ADAL" clId="{51D36F8A-C6F5-42FB-BF39-D64E6218A1C3}" dt="2023-02-23T13:00:40.646" v="462" actId="478"/>
          <ac:spMkLst>
            <pc:docMk/>
            <pc:sldMk cId="145049517" sldId="274"/>
            <ac:spMk id="7" creationId="{D7B5F7FE-43BB-D710-C527-1DAD3DE68D60}"/>
          </ac:spMkLst>
        </pc:spChg>
        <pc:picChg chg="del">
          <ac:chgData name="Rastislav Rosinský" userId="e96d36e6-4566-460f-96b8-f0ad9e71c8a8" providerId="ADAL" clId="{51D36F8A-C6F5-42FB-BF39-D64E6218A1C3}" dt="2023-02-23T13:00:36.552" v="460" actId="478"/>
          <ac:picMkLst>
            <pc:docMk/>
            <pc:sldMk cId="145049517" sldId="274"/>
            <ac:picMk id="5" creationId="{6F187A92-DBFC-5802-F1B4-BED39A567A4A}"/>
          </ac:picMkLst>
        </pc:picChg>
        <pc:picChg chg="add mod">
          <ac:chgData name="Rastislav Rosinský" userId="e96d36e6-4566-460f-96b8-f0ad9e71c8a8" providerId="ADAL" clId="{51D36F8A-C6F5-42FB-BF39-D64E6218A1C3}" dt="2023-02-23T13:01:46.361" v="465" actId="962"/>
          <ac:picMkLst>
            <pc:docMk/>
            <pc:sldMk cId="145049517" sldId="274"/>
            <ac:picMk id="9" creationId="{F0A133F7-0289-4E3C-1E45-E722EF10A4F9}"/>
          </ac:picMkLst>
        </pc:picChg>
        <pc:picChg chg="del">
          <ac:chgData name="Rastislav Rosinský" userId="e96d36e6-4566-460f-96b8-f0ad9e71c8a8" providerId="ADAL" clId="{51D36F8A-C6F5-42FB-BF39-D64E6218A1C3}" dt="2023-02-23T13:00:37.631" v="461" actId="478"/>
          <ac:picMkLst>
            <pc:docMk/>
            <pc:sldMk cId="145049517" sldId="274"/>
            <ac:picMk id="10" creationId="{EBA14FAE-A438-9CCF-D8A4-C02059AB9565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3-01T13:34:48.733" v="939" actId="14100"/>
        <pc:sldMkLst>
          <pc:docMk/>
          <pc:sldMk cId="2332061194" sldId="275"/>
        </pc:sldMkLst>
        <pc:spChg chg="add mod">
          <ac:chgData name="Rastislav Rosinský" userId="e96d36e6-4566-460f-96b8-f0ad9e71c8a8" providerId="ADAL" clId="{51D36F8A-C6F5-42FB-BF39-D64E6218A1C3}" dt="2023-03-01T13:34:48.733" v="939" actId="14100"/>
          <ac:spMkLst>
            <pc:docMk/>
            <pc:sldMk cId="2332061194" sldId="275"/>
            <ac:spMk id="2" creationId="{E0C310B8-31F9-9B4D-DBC4-931002948833}"/>
          </ac:spMkLst>
        </pc:spChg>
        <pc:spChg chg="mod ord">
          <ac:chgData name="Rastislav Rosinský" userId="e96d36e6-4566-460f-96b8-f0ad9e71c8a8" providerId="ADAL" clId="{51D36F8A-C6F5-42FB-BF39-D64E6218A1C3}" dt="2023-02-23T13:02:16.666" v="473" actId="26606"/>
          <ac:spMkLst>
            <pc:docMk/>
            <pc:sldMk cId="2332061194" sldId="275"/>
            <ac:spMk id="3" creationId="{1CA0DBAE-E89F-F34B-B364-F3F538D5A8FE}"/>
          </ac:spMkLst>
        </pc:spChg>
        <pc:spChg chg="ord">
          <ac:chgData name="Rastislav Rosinský" userId="e96d36e6-4566-460f-96b8-f0ad9e71c8a8" providerId="ADAL" clId="{51D36F8A-C6F5-42FB-BF39-D64E6218A1C3}" dt="2023-02-23T13:02:16.666" v="473" actId="26606"/>
          <ac:spMkLst>
            <pc:docMk/>
            <pc:sldMk cId="2332061194" sldId="275"/>
            <ac:spMk id="6" creationId="{E393B904-C235-000B-557B-AAB1EF12AD24}"/>
          </ac:spMkLst>
        </pc:spChg>
        <pc:spChg chg="del mod">
          <ac:chgData name="Rastislav Rosinský" userId="e96d36e6-4566-460f-96b8-f0ad9e71c8a8" providerId="ADAL" clId="{51D36F8A-C6F5-42FB-BF39-D64E6218A1C3}" dt="2023-02-23T13:02:49.333" v="479" actId="478"/>
          <ac:spMkLst>
            <pc:docMk/>
            <pc:sldMk cId="2332061194" sldId="275"/>
            <ac:spMk id="7" creationId="{D7B5F7FE-43BB-D710-C527-1DAD3DE68D60}"/>
          </ac:spMkLst>
        </pc:spChg>
        <pc:spChg chg="add">
          <ac:chgData name="Rastislav Rosinský" userId="e96d36e6-4566-460f-96b8-f0ad9e71c8a8" providerId="ADAL" clId="{51D36F8A-C6F5-42FB-BF39-D64E6218A1C3}" dt="2023-02-23T13:02:16.666" v="473" actId="26606"/>
          <ac:spMkLst>
            <pc:docMk/>
            <pc:sldMk cId="2332061194" sldId="275"/>
            <ac:spMk id="13" creationId="{48C110B4-D26A-44C6-8576-236CA24E98C1}"/>
          </ac:spMkLst>
        </pc:spChg>
        <pc:spChg chg="add">
          <ac:chgData name="Rastislav Rosinský" userId="e96d36e6-4566-460f-96b8-f0ad9e71c8a8" providerId="ADAL" clId="{51D36F8A-C6F5-42FB-BF39-D64E6218A1C3}" dt="2023-02-23T13:02:16.666" v="473" actId="26606"/>
          <ac:spMkLst>
            <pc:docMk/>
            <pc:sldMk cId="2332061194" sldId="275"/>
            <ac:spMk id="15" creationId="{5BFD4DBB-3229-4DF6-A68A-CD91F8325879}"/>
          </ac:spMkLst>
        </pc:spChg>
        <pc:spChg chg="add">
          <ac:chgData name="Rastislav Rosinský" userId="e96d36e6-4566-460f-96b8-f0ad9e71c8a8" providerId="ADAL" clId="{51D36F8A-C6F5-42FB-BF39-D64E6218A1C3}" dt="2023-02-23T13:02:16.666" v="473" actId="26606"/>
          <ac:spMkLst>
            <pc:docMk/>
            <pc:sldMk cId="2332061194" sldId="275"/>
            <ac:spMk id="17" creationId="{792979E5-1F93-4CE3-975E-3CAEC618BFB3}"/>
          </ac:spMkLst>
        </pc:spChg>
        <pc:picChg chg="add mod ord">
          <ac:chgData name="Rastislav Rosinský" userId="e96d36e6-4566-460f-96b8-f0ad9e71c8a8" providerId="ADAL" clId="{51D36F8A-C6F5-42FB-BF39-D64E6218A1C3}" dt="2023-02-23T13:02:16.666" v="473" actId="26606"/>
          <ac:picMkLst>
            <pc:docMk/>
            <pc:sldMk cId="2332061194" sldId="275"/>
            <ac:picMk id="4" creationId="{BDC7C1A6-7230-CFB5-1757-787B80CA5674}"/>
          </ac:picMkLst>
        </pc:picChg>
        <pc:picChg chg="add mod">
          <ac:chgData name="Rastislav Rosinský" userId="e96d36e6-4566-460f-96b8-f0ad9e71c8a8" providerId="ADAL" clId="{51D36F8A-C6F5-42FB-BF39-D64E6218A1C3}" dt="2023-02-23T13:02:16.666" v="473" actId="26606"/>
          <ac:picMkLst>
            <pc:docMk/>
            <pc:sldMk cId="2332061194" sldId="275"/>
            <ac:picMk id="8" creationId="{E279EFC3-1F02-6562-2CFD-4CD4CB49E05D}"/>
          </ac:picMkLst>
        </pc:picChg>
        <pc:picChg chg="del">
          <ac:chgData name="Rastislav Rosinský" userId="e96d36e6-4566-460f-96b8-f0ad9e71c8a8" providerId="ADAL" clId="{51D36F8A-C6F5-42FB-BF39-D64E6218A1C3}" dt="2023-02-23T13:01:58.914" v="467" actId="478"/>
          <ac:picMkLst>
            <pc:docMk/>
            <pc:sldMk cId="2332061194" sldId="275"/>
            <ac:picMk id="9" creationId="{F0A133F7-0289-4E3C-1E45-E722EF10A4F9}"/>
          </ac:picMkLst>
        </pc:picChg>
        <pc:picChg chg="add del mod">
          <ac:chgData name="Rastislav Rosinský" userId="e96d36e6-4566-460f-96b8-f0ad9e71c8a8" providerId="ADAL" clId="{51D36F8A-C6F5-42FB-BF39-D64E6218A1C3}" dt="2023-03-01T13:34:23.373" v="908" actId="1076"/>
          <ac:picMkLst>
            <pc:docMk/>
            <pc:sldMk cId="2332061194" sldId="275"/>
            <ac:picMk id="10" creationId="{0518DA7F-E748-8FC7-9746-5466A7867C60}"/>
          </ac:picMkLst>
        </pc:picChg>
      </pc:sldChg>
      <pc:sldChg chg="addSp delSp modSp new mod">
        <pc:chgData name="Rastislav Rosinský" userId="e96d36e6-4566-460f-96b8-f0ad9e71c8a8" providerId="ADAL" clId="{51D36F8A-C6F5-42FB-BF39-D64E6218A1C3}" dt="2023-02-23T13:23:56.109" v="662" actId="1076"/>
        <pc:sldMkLst>
          <pc:docMk/>
          <pc:sldMk cId="43519584" sldId="276"/>
        </pc:sldMkLst>
        <pc:spChg chg="del">
          <ac:chgData name="Rastislav Rosinský" userId="e96d36e6-4566-460f-96b8-f0ad9e71c8a8" providerId="ADAL" clId="{51D36F8A-C6F5-42FB-BF39-D64E6218A1C3}" dt="2023-02-23T13:21:50.731" v="641" actId="478"/>
          <ac:spMkLst>
            <pc:docMk/>
            <pc:sldMk cId="43519584" sldId="276"/>
            <ac:spMk id="2" creationId="{9DCAE659-7FB3-2B16-39DA-4156728BB632}"/>
          </ac:spMkLst>
        </pc:spChg>
        <pc:spChg chg="del">
          <ac:chgData name="Rastislav Rosinský" userId="e96d36e6-4566-460f-96b8-f0ad9e71c8a8" providerId="ADAL" clId="{51D36F8A-C6F5-42FB-BF39-D64E6218A1C3}" dt="2023-02-23T13:21:52.266" v="642" actId="478"/>
          <ac:spMkLst>
            <pc:docMk/>
            <pc:sldMk cId="43519584" sldId="276"/>
            <ac:spMk id="3" creationId="{F8C9E1CE-5A46-2EE5-1EC0-6A93915B3729}"/>
          </ac:spMkLst>
        </pc:spChg>
        <pc:picChg chg="add mod">
          <ac:chgData name="Rastislav Rosinský" userId="e96d36e6-4566-460f-96b8-f0ad9e71c8a8" providerId="ADAL" clId="{51D36F8A-C6F5-42FB-BF39-D64E6218A1C3}" dt="2023-02-23T13:22:27.811" v="650" actId="1076"/>
          <ac:picMkLst>
            <pc:docMk/>
            <pc:sldMk cId="43519584" sldId="276"/>
            <ac:picMk id="4" creationId="{1DEF552F-0132-7440-F697-34DE79B12D37}"/>
          </ac:picMkLst>
        </pc:picChg>
        <pc:picChg chg="add mod">
          <ac:chgData name="Rastislav Rosinský" userId="e96d36e6-4566-460f-96b8-f0ad9e71c8a8" providerId="ADAL" clId="{51D36F8A-C6F5-42FB-BF39-D64E6218A1C3}" dt="2023-02-23T13:23:56.109" v="662" actId="1076"/>
          <ac:picMkLst>
            <pc:docMk/>
            <pc:sldMk cId="43519584" sldId="276"/>
            <ac:picMk id="5" creationId="{C838DA3A-A9C6-908F-E72A-1FBECE8A1E56}"/>
          </ac:picMkLst>
        </pc:picChg>
      </pc:sldChg>
      <pc:sldChg chg="add del">
        <pc:chgData name="Rastislav Rosinský" userId="e96d36e6-4566-460f-96b8-f0ad9e71c8a8" providerId="ADAL" clId="{51D36F8A-C6F5-42FB-BF39-D64E6218A1C3}" dt="2023-02-23T13:21:43.518" v="639" actId="2890"/>
        <pc:sldMkLst>
          <pc:docMk/>
          <pc:sldMk cId="2294403128" sldId="276"/>
        </pc:sldMkLst>
      </pc:sldChg>
      <pc:sldChg chg="addSp delSp modSp add mod">
        <pc:chgData name="Rastislav Rosinský" userId="e96d36e6-4566-460f-96b8-f0ad9e71c8a8" providerId="ADAL" clId="{51D36F8A-C6F5-42FB-BF39-D64E6218A1C3}" dt="2023-02-28T13:16:19.776" v="709" actId="1076"/>
        <pc:sldMkLst>
          <pc:docMk/>
          <pc:sldMk cId="2377969881" sldId="277"/>
        </pc:sldMkLst>
        <pc:spChg chg="del mod">
          <ac:chgData name="Rastislav Rosinský" userId="e96d36e6-4566-460f-96b8-f0ad9e71c8a8" providerId="ADAL" clId="{51D36F8A-C6F5-42FB-BF39-D64E6218A1C3}" dt="2023-02-28T13:12:12.381" v="687" actId="478"/>
          <ac:spMkLst>
            <pc:docMk/>
            <pc:sldMk cId="2377969881" sldId="277"/>
            <ac:spMk id="2" creationId="{D2F3B197-E030-9F1B-0C1F-D5B257E594BD}"/>
          </ac:spMkLst>
        </pc:spChg>
        <pc:picChg chg="add mod">
          <ac:chgData name="Rastislav Rosinský" userId="e96d36e6-4566-460f-96b8-f0ad9e71c8a8" providerId="ADAL" clId="{51D36F8A-C6F5-42FB-BF39-D64E6218A1C3}" dt="2023-02-28T13:16:08.912" v="707" actId="1076"/>
          <ac:picMkLst>
            <pc:docMk/>
            <pc:sldMk cId="2377969881" sldId="277"/>
            <ac:picMk id="5" creationId="{B20F5D4A-1DEE-0288-2760-16D614A73B8D}"/>
          </ac:picMkLst>
        </pc:picChg>
        <pc:picChg chg="del">
          <ac:chgData name="Rastislav Rosinský" userId="e96d36e6-4566-460f-96b8-f0ad9e71c8a8" providerId="ADAL" clId="{51D36F8A-C6F5-42FB-BF39-D64E6218A1C3}" dt="2023-02-28T13:10:12.307" v="668" actId="478"/>
          <ac:picMkLst>
            <pc:docMk/>
            <pc:sldMk cId="2377969881" sldId="277"/>
            <ac:picMk id="7" creationId="{4387BDEC-C47B-BDBE-3B14-8221C62D2A9A}"/>
          </ac:picMkLst>
        </pc:picChg>
        <pc:picChg chg="del">
          <ac:chgData name="Rastislav Rosinský" userId="e96d36e6-4566-460f-96b8-f0ad9e71c8a8" providerId="ADAL" clId="{51D36F8A-C6F5-42FB-BF39-D64E6218A1C3}" dt="2023-02-28T13:10:10.657" v="667" actId="478"/>
          <ac:picMkLst>
            <pc:docMk/>
            <pc:sldMk cId="2377969881" sldId="277"/>
            <ac:picMk id="9" creationId="{A28A31D1-5F3C-3234-0497-22ED8FDF25B8}"/>
          </ac:picMkLst>
        </pc:picChg>
        <pc:picChg chg="add mod">
          <ac:chgData name="Rastislav Rosinský" userId="e96d36e6-4566-460f-96b8-f0ad9e71c8a8" providerId="ADAL" clId="{51D36F8A-C6F5-42FB-BF39-D64E6218A1C3}" dt="2023-02-28T13:16:19.776" v="709" actId="1076"/>
          <ac:picMkLst>
            <pc:docMk/>
            <pc:sldMk cId="2377969881" sldId="277"/>
            <ac:picMk id="10" creationId="{8C5440B6-4F50-B047-19AD-938D138B2A73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2-28T13:17:17.570" v="719" actId="1076"/>
        <pc:sldMkLst>
          <pc:docMk/>
          <pc:sldMk cId="1001589138" sldId="278"/>
        </pc:sldMkLst>
        <pc:picChg chg="add mod">
          <ac:chgData name="Rastislav Rosinský" userId="e96d36e6-4566-460f-96b8-f0ad9e71c8a8" providerId="ADAL" clId="{51D36F8A-C6F5-42FB-BF39-D64E6218A1C3}" dt="2023-02-28T13:14:32.846" v="698" actId="1076"/>
          <ac:picMkLst>
            <pc:docMk/>
            <pc:sldMk cId="1001589138" sldId="278"/>
            <ac:picMk id="4" creationId="{54600613-2E38-E867-38D3-311FF79FD1D8}"/>
          </ac:picMkLst>
        </pc:picChg>
        <pc:picChg chg="del">
          <ac:chgData name="Rastislav Rosinský" userId="e96d36e6-4566-460f-96b8-f0ad9e71c8a8" providerId="ADAL" clId="{51D36F8A-C6F5-42FB-BF39-D64E6218A1C3}" dt="2023-02-28T13:14:18.395" v="693" actId="478"/>
          <ac:picMkLst>
            <pc:docMk/>
            <pc:sldMk cId="1001589138" sldId="278"/>
            <ac:picMk id="5" creationId="{B20F5D4A-1DEE-0288-2760-16D614A73B8D}"/>
          </ac:picMkLst>
        </pc:picChg>
        <pc:picChg chg="add mod">
          <ac:chgData name="Rastislav Rosinský" userId="e96d36e6-4566-460f-96b8-f0ad9e71c8a8" providerId="ADAL" clId="{51D36F8A-C6F5-42FB-BF39-D64E6218A1C3}" dt="2023-02-28T13:17:17.570" v="719" actId="1076"/>
          <ac:picMkLst>
            <pc:docMk/>
            <pc:sldMk cId="1001589138" sldId="278"/>
            <ac:picMk id="8" creationId="{498CD5CB-BE55-6DCA-DED1-29E16C00B827}"/>
          </ac:picMkLst>
        </pc:picChg>
        <pc:picChg chg="mod">
          <ac:chgData name="Rastislav Rosinský" userId="e96d36e6-4566-460f-96b8-f0ad9e71c8a8" providerId="ADAL" clId="{51D36F8A-C6F5-42FB-BF39-D64E6218A1C3}" dt="2023-02-28T13:16:50.393" v="714" actId="1076"/>
          <ac:picMkLst>
            <pc:docMk/>
            <pc:sldMk cId="1001589138" sldId="278"/>
            <ac:picMk id="10" creationId="{8C5440B6-4F50-B047-19AD-938D138B2A73}"/>
          </ac:picMkLst>
        </pc:picChg>
      </pc:sldChg>
      <pc:sldChg chg="addSp delSp modSp add mod">
        <pc:chgData name="Rastislav Rosinský" userId="e96d36e6-4566-460f-96b8-f0ad9e71c8a8" providerId="ADAL" clId="{51D36F8A-C6F5-42FB-BF39-D64E6218A1C3}" dt="2023-03-01T13:35:16.170" v="943" actId="207"/>
        <pc:sldMkLst>
          <pc:docMk/>
          <pc:sldMk cId="2042448405" sldId="279"/>
        </pc:sldMkLst>
        <pc:spChg chg="mod ord">
          <ac:chgData name="Rastislav Rosinský" userId="e96d36e6-4566-460f-96b8-f0ad9e71c8a8" providerId="ADAL" clId="{51D36F8A-C6F5-42FB-BF39-D64E6218A1C3}" dt="2023-03-01T13:35:16.170" v="943" actId="207"/>
          <ac:spMkLst>
            <pc:docMk/>
            <pc:sldMk cId="2042448405" sldId="279"/>
            <ac:spMk id="2" creationId="{D2F3B197-E030-9F1B-0C1F-D5B257E594BD}"/>
          </ac:spMkLst>
        </pc:spChg>
        <pc:picChg chg="add mod">
          <ac:chgData name="Rastislav Rosinský" userId="e96d36e6-4566-460f-96b8-f0ad9e71c8a8" providerId="ADAL" clId="{51D36F8A-C6F5-42FB-BF39-D64E6218A1C3}" dt="2023-02-28T13:25:13.817" v="792" actId="1076"/>
          <ac:picMkLst>
            <pc:docMk/>
            <pc:sldMk cId="2042448405" sldId="279"/>
            <ac:picMk id="5" creationId="{C23C63B6-1828-7191-9A4C-17A6D0D4D0E5}"/>
          </ac:picMkLst>
        </pc:picChg>
        <pc:picChg chg="del">
          <ac:chgData name="Rastislav Rosinský" userId="e96d36e6-4566-460f-96b8-f0ad9e71c8a8" providerId="ADAL" clId="{51D36F8A-C6F5-42FB-BF39-D64E6218A1C3}" dt="2023-02-28T13:23:23.873" v="756" actId="478"/>
          <ac:picMkLst>
            <pc:docMk/>
            <pc:sldMk cId="2042448405" sldId="279"/>
            <ac:picMk id="7" creationId="{D7A52D9E-D256-D79A-3E41-609FA7704A5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7CCFC9-5932-4535-8924-09F4D57C6C9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7E8121-30C6-42EC-BCDE-A1C579BC3853}">
      <dgm:prSet/>
      <dgm:spPr/>
      <dgm:t>
        <a:bodyPr/>
        <a:lstStyle/>
        <a:p>
          <a:r>
            <a:rPr lang="sk-SK" baseline="0"/>
            <a:t>Sociálna práca</a:t>
          </a:r>
          <a:endParaRPr lang="en-US"/>
        </a:p>
      </dgm:t>
    </dgm:pt>
    <dgm:pt modelId="{4F32FFD9-D158-4B70-8E1F-8F563901F144}" type="parTrans" cxnId="{9BDDFE4C-0D87-4622-B3BC-8076F88ECFC6}">
      <dgm:prSet/>
      <dgm:spPr/>
      <dgm:t>
        <a:bodyPr/>
        <a:lstStyle/>
        <a:p>
          <a:endParaRPr lang="en-US"/>
        </a:p>
      </dgm:t>
    </dgm:pt>
    <dgm:pt modelId="{80431ECF-17CA-48F4-9E22-68C4FEC3839F}" type="sibTrans" cxnId="{9BDDFE4C-0D87-4622-B3BC-8076F88ECFC6}">
      <dgm:prSet/>
      <dgm:spPr/>
      <dgm:t>
        <a:bodyPr/>
        <a:lstStyle/>
        <a:p>
          <a:endParaRPr lang="en-US"/>
        </a:p>
      </dgm:t>
    </dgm:pt>
    <dgm:pt modelId="{3404AF13-D560-4E9C-A1CF-3B57FCC114B5}">
      <dgm:prSet/>
      <dgm:spPr/>
      <dgm:t>
        <a:bodyPr/>
        <a:lstStyle/>
        <a:p>
          <a:r>
            <a:rPr lang="sk-SK" baseline="0"/>
            <a:t>Psychológia</a:t>
          </a:r>
          <a:endParaRPr lang="en-US"/>
        </a:p>
      </dgm:t>
    </dgm:pt>
    <dgm:pt modelId="{00319A2D-1A28-4C39-AC44-485B3632FB84}" type="parTrans" cxnId="{D1BBDF52-BE27-47EE-BE69-A05FDD03FBA2}">
      <dgm:prSet/>
      <dgm:spPr/>
      <dgm:t>
        <a:bodyPr/>
        <a:lstStyle/>
        <a:p>
          <a:endParaRPr lang="en-US"/>
        </a:p>
      </dgm:t>
    </dgm:pt>
    <dgm:pt modelId="{28E2BCC5-7EA5-4CC8-B6E8-E7E263C59F42}" type="sibTrans" cxnId="{D1BBDF52-BE27-47EE-BE69-A05FDD03FBA2}">
      <dgm:prSet/>
      <dgm:spPr/>
      <dgm:t>
        <a:bodyPr/>
        <a:lstStyle/>
        <a:p>
          <a:endParaRPr lang="en-US"/>
        </a:p>
      </dgm:t>
    </dgm:pt>
    <dgm:pt modelId="{39500C63-67C2-40FF-A3EF-58D7AA1191D3}">
      <dgm:prSet/>
      <dgm:spPr/>
      <dgm:t>
        <a:bodyPr/>
        <a:lstStyle/>
        <a:p>
          <a:r>
            <a:rPr lang="sk-SK" baseline="0"/>
            <a:t>Ošetrovateľstvo</a:t>
          </a:r>
          <a:endParaRPr lang="en-US"/>
        </a:p>
      </dgm:t>
    </dgm:pt>
    <dgm:pt modelId="{3592E5CC-E076-457A-908D-F16ED58984B7}" type="parTrans" cxnId="{A5C555AE-D97D-4E01-A7CB-50769A900BB9}">
      <dgm:prSet/>
      <dgm:spPr/>
      <dgm:t>
        <a:bodyPr/>
        <a:lstStyle/>
        <a:p>
          <a:endParaRPr lang="en-US"/>
        </a:p>
      </dgm:t>
    </dgm:pt>
    <dgm:pt modelId="{BAA99E33-F061-413D-9224-E1B499B2600B}" type="sibTrans" cxnId="{A5C555AE-D97D-4E01-A7CB-50769A900BB9}">
      <dgm:prSet/>
      <dgm:spPr/>
      <dgm:t>
        <a:bodyPr/>
        <a:lstStyle/>
        <a:p>
          <a:endParaRPr lang="en-US"/>
        </a:p>
      </dgm:t>
    </dgm:pt>
    <dgm:pt modelId="{EB3F8572-59BD-4F4B-B026-E3DA12C4E53D}">
      <dgm:prSet/>
      <dgm:spPr/>
      <dgm:t>
        <a:bodyPr/>
        <a:lstStyle/>
        <a:p>
          <a:r>
            <a:rPr lang="sk-SK" baseline="0"/>
            <a:t>Urgentná zdravotná starostlivosť</a:t>
          </a:r>
          <a:endParaRPr lang="en-US"/>
        </a:p>
      </dgm:t>
    </dgm:pt>
    <dgm:pt modelId="{30B86171-4CDB-4B3E-ACD6-9BAA5591E30D}" type="parTrans" cxnId="{0DCA9499-59D5-4450-A843-EA2E6685C796}">
      <dgm:prSet/>
      <dgm:spPr/>
      <dgm:t>
        <a:bodyPr/>
        <a:lstStyle/>
        <a:p>
          <a:endParaRPr lang="en-US"/>
        </a:p>
      </dgm:t>
    </dgm:pt>
    <dgm:pt modelId="{1B434C4F-F9A6-4877-B843-9C17C32B061D}" type="sibTrans" cxnId="{0DCA9499-59D5-4450-A843-EA2E6685C796}">
      <dgm:prSet/>
      <dgm:spPr/>
      <dgm:t>
        <a:bodyPr/>
        <a:lstStyle/>
        <a:p>
          <a:endParaRPr lang="en-US"/>
        </a:p>
      </dgm:t>
    </dgm:pt>
    <dgm:pt modelId="{158DE0FE-F157-4030-A1AD-6A472FCF9AF9}" type="pres">
      <dgm:prSet presAssocID="{9E7CCFC9-5932-4535-8924-09F4D57C6C95}" presName="linear" presStyleCnt="0">
        <dgm:presLayoutVars>
          <dgm:dir/>
          <dgm:animLvl val="lvl"/>
          <dgm:resizeHandles val="exact"/>
        </dgm:presLayoutVars>
      </dgm:prSet>
      <dgm:spPr/>
    </dgm:pt>
    <dgm:pt modelId="{3BB72A2E-AF7F-42A1-BD34-74CCB925EF7C}" type="pres">
      <dgm:prSet presAssocID="{4F7E8121-30C6-42EC-BCDE-A1C579BC3853}" presName="parentLin" presStyleCnt="0"/>
      <dgm:spPr/>
    </dgm:pt>
    <dgm:pt modelId="{8D0BC0D0-26CE-4711-AF83-9B6C1E31CCE8}" type="pres">
      <dgm:prSet presAssocID="{4F7E8121-30C6-42EC-BCDE-A1C579BC3853}" presName="parentLeftMargin" presStyleLbl="node1" presStyleIdx="0" presStyleCnt="4"/>
      <dgm:spPr/>
    </dgm:pt>
    <dgm:pt modelId="{01AB08A2-5B89-4129-93A8-CC6EF658FE5C}" type="pres">
      <dgm:prSet presAssocID="{4F7E8121-30C6-42EC-BCDE-A1C579BC385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DD8F25-A635-4015-9E61-4282661310B2}" type="pres">
      <dgm:prSet presAssocID="{4F7E8121-30C6-42EC-BCDE-A1C579BC3853}" presName="negativeSpace" presStyleCnt="0"/>
      <dgm:spPr/>
    </dgm:pt>
    <dgm:pt modelId="{92286483-61CB-4397-82A3-1E2E823BCDE0}" type="pres">
      <dgm:prSet presAssocID="{4F7E8121-30C6-42EC-BCDE-A1C579BC3853}" presName="childText" presStyleLbl="conFgAcc1" presStyleIdx="0" presStyleCnt="4">
        <dgm:presLayoutVars>
          <dgm:bulletEnabled val="1"/>
        </dgm:presLayoutVars>
      </dgm:prSet>
      <dgm:spPr/>
    </dgm:pt>
    <dgm:pt modelId="{73C5BC22-2007-44CE-93E0-D346A9912A0F}" type="pres">
      <dgm:prSet presAssocID="{80431ECF-17CA-48F4-9E22-68C4FEC3839F}" presName="spaceBetweenRectangles" presStyleCnt="0"/>
      <dgm:spPr/>
    </dgm:pt>
    <dgm:pt modelId="{0FCD495F-4580-40BF-A55E-0A9DF821A24D}" type="pres">
      <dgm:prSet presAssocID="{3404AF13-D560-4E9C-A1CF-3B57FCC114B5}" presName="parentLin" presStyleCnt="0"/>
      <dgm:spPr/>
    </dgm:pt>
    <dgm:pt modelId="{7ACFCB1A-C0E7-4B55-B54D-C32139545B56}" type="pres">
      <dgm:prSet presAssocID="{3404AF13-D560-4E9C-A1CF-3B57FCC114B5}" presName="parentLeftMargin" presStyleLbl="node1" presStyleIdx="0" presStyleCnt="4"/>
      <dgm:spPr/>
    </dgm:pt>
    <dgm:pt modelId="{5882731E-D7F4-4B01-AB0C-C18C5CA7F093}" type="pres">
      <dgm:prSet presAssocID="{3404AF13-D560-4E9C-A1CF-3B57FCC114B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E5195B2-06A6-47F7-BF57-95D201293848}" type="pres">
      <dgm:prSet presAssocID="{3404AF13-D560-4E9C-A1CF-3B57FCC114B5}" presName="negativeSpace" presStyleCnt="0"/>
      <dgm:spPr/>
    </dgm:pt>
    <dgm:pt modelId="{E9C36AC3-CFAD-4962-B27C-DB5C49876B11}" type="pres">
      <dgm:prSet presAssocID="{3404AF13-D560-4E9C-A1CF-3B57FCC114B5}" presName="childText" presStyleLbl="conFgAcc1" presStyleIdx="1" presStyleCnt="4">
        <dgm:presLayoutVars>
          <dgm:bulletEnabled val="1"/>
        </dgm:presLayoutVars>
      </dgm:prSet>
      <dgm:spPr/>
    </dgm:pt>
    <dgm:pt modelId="{584C5C3D-C01B-4F64-96C2-06BF59A202AF}" type="pres">
      <dgm:prSet presAssocID="{28E2BCC5-7EA5-4CC8-B6E8-E7E263C59F42}" presName="spaceBetweenRectangles" presStyleCnt="0"/>
      <dgm:spPr/>
    </dgm:pt>
    <dgm:pt modelId="{A5A800E5-E1C7-4C70-92A4-CA5085ACDC4B}" type="pres">
      <dgm:prSet presAssocID="{39500C63-67C2-40FF-A3EF-58D7AA1191D3}" presName="parentLin" presStyleCnt="0"/>
      <dgm:spPr/>
    </dgm:pt>
    <dgm:pt modelId="{118F2152-A6FB-45DA-B64A-97CCBEC1E77F}" type="pres">
      <dgm:prSet presAssocID="{39500C63-67C2-40FF-A3EF-58D7AA1191D3}" presName="parentLeftMargin" presStyleLbl="node1" presStyleIdx="1" presStyleCnt="4"/>
      <dgm:spPr/>
    </dgm:pt>
    <dgm:pt modelId="{33355549-DA17-4C93-AC18-CFBFA6716EDE}" type="pres">
      <dgm:prSet presAssocID="{39500C63-67C2-40FF-A3EF-58D7AA1191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31BFAAC-7336-4B0E-8A8E-F8BA56E9C621}" type="pres">
      <dgm:prSet presAssocID="{39500C63-67C2-40FF-A3EF-58D7AA1191D3}" presName="negativeSpace" presStyleCnt="0"/>
      <dgm:spPr/>
    </dgm:pt>
    <dgm:pt modelId="{BC482FAE-1AA0-44E9-9729-CECF3150905D}" type="pres">
      <dgm:prSet presAssocID="{39500C63-67C2-40FF-A3EF-58D7AA1191D3}" presName="childText" presStyleLbl="conFgAcc1" presStyleIdx="2" presStyleCnt="4">
        <dgm:presLayoutVars>
          <dgm:bulletEnabled val="1"/>
        </dgm:presLayoutVars>
      </dgm:prSet>
      <dgm:spPr/>
    </dgm:pt>
    <dgm:pt modelId="{0A30821D-10E3-438D-AE5B-9FAB1C6F5766}" type="pres">
      <dgm:prSet presAssocID="{BAA99E33-F061-413D-9224-E1B499B2600B}" presName="spaceBetweenRectangles" presStyleCnt="0"/>
      <dgm:spPr/>
    </dgm:pt>
    <dgm:pt modelId="{315E604D-A1FE-459E-9273-98A96EE53BF4}" type="pres">
      <dgm:prSet presAssocID="{EB3F8572-59BD-4F4B-B026-E3DA12C4E53D}" presName="parentLin" presStyleCnt="0"/>
      <dgm:spPr/>
    </dgm:pt>
    <dgm:pt modelId="{8D3E5499-A4C9-4C94-8ABA-7884A614EB0B}" type="pres">
      <dgm:prSet presAssocID="{EB3F8572-59BD-4F4B-B026-E3DA12C4E53D}" presName="parentLeftMargin" presStyleLbl="node1" presStyleIdx="2" presStyleCnt="4"/>
      <dgm:spPr/>
    </dgm:pt>
    <dgm:pt modelId="{BF6EA0CA-5792-4D65-A863-13765A3BB25F}" type="pres">
      <dgm:prSet presAssocID="{EB3F8572-59BD-4F4B-B026-E3DA12C4E53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83B59D3-2D2D-4972-A313-259528187495}" type="pres">
      <dgm:prSet presAssocID="{EB3F8572-59BD-4F4B-B026-E3DA12C4E53D}" presName="negativeSpace" presStyleCnt="0"/>
      <dgm:spPr/>
    </dgm:pt>
    <dgm:pt modelId="{74907C5D-7424-4CEF-9AF0-5057B8FE43B4}" type="pres">
      <dgm:prSet presAssocID="{EB3F8572-59BD-4F4B-B026-E3DA12C4E53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40D5134-31B3-488E-B17C-D144726EB86C}" type="presOf" srcId="{39500C63-67C2-40FF-A3EF-58D7AA1191D3}" destId="{33355549-DA17-4C93-AC18-CFBFA6716EDE}" srcOrd="1" destOrd="0" presId="urn:microsoft.com/office/officeart/2005/8/layout/list1"/>
    <dgm:cxn modelId="{81AE5865-0BC8-4ED6-8ACA-523FC5C4AAB8}" type="presOf" srcId="{4F7E8121-30C6-42EC-BCDE-A1C579BC3853}" destId="{01AB08A2-5B89-4129-93A8-CC6EF658FE5C}" srcOrd="1" destOrd="0" presId="urn:microsoft.com/office/officeart/2005/8/layout/list1"/>
    <dgm:cxn modelId="{6E23C765-D790-4C95-9797-CA350C5E015E}" type="presOf" srcId="{4F7E8121-30C6-42EC-BCDE-A1C579BC3853}" destId="{8D0BC0D0-26CE-4711-AF83-9B6C1E31CCE8}" srcOrd="0" destOrd="0" presId="urn:microsoft.com/office/officeart/2005/8/layout/list1"/>
    <dgm:cxn modelId="{0496DD49-5175-44A9-B4B9-6D014AA33CE9}" type="presOf" srcId="{39500C63-67C2-40FF-A3EF-58D7AA1191D3}" destId="{118F2152-A6FB-45DA-B64A-97CCBEC1E77F}" srcOrd="0" destOrd="0" presId="urn:microsoft.com/office/officeart/2005/8/layout/list1"/>
    <dgm:cxn modelId="{9BDDFE4C-0D87-4622-B3BC-8076F88ECFC6}" srcId="{9E7CCFC9-5932-4535-8924-09F4D57C6C95}" destId="{4F7E8121-30C6-42EC-BCDE-A1C579BC3853}" srcOrd="0" destOrd="0" parTransId="{4F32FFD9-D158-4B70-8E1F-8F563901F144}" sibTransId="{80431ECF-17CA-48F4-9E22-68C4FEC3839F}"/>
    <dgm:cxn modelId="{D1BBDF52-BE27-47EE-BE69-A05FDD03FBA2}" srcId="{9E7CCFC9-5932-4535-8924-09F4D57C6C95}" destId="{3404AF13-D560-4E9C-A1CF-3B57FCC114B5}" srcOrd="1" destOrd="0" parTransId="{00319A2D-1A28-4C39-AC44-485B3632FB84}" sibTransId="{28E2BCC5-7EA5-4CC8-B6E8-E7E263C59F42}"/>
    <dgm:cxn modelId="{AFBBEC57-DF20-4B6C-B19A-8107B2E4A4B0}" type="presOf" srcId="{3404AF13-D560-4E9C-A1CF-3B57FCC114B5}" destId="{7ACFCB1A-C0E7-4B55-B54D-C32139545B56}" srcOrd="0" destOrd="0" presId="urn:microsoft.com/office/officeart/2005/8/layout/list1"/>
    <dgm:cxn modelId="{36847C84-440A-4DE9-B628-5E03355705C4}" type="presOf" srcId="{3404AF13-D560-4E9C-A1CF-3B57FCC114B5}" destId="{5882731E-D7F4-4B01-AB0C-C18C5CA7F093}" srcOrd="1" destOrd="0" presId="urn:microsoft.com/office/officeart/2005/8/layout/list1"/>
    <dgm:cxn modelId="{0DCA9499-59D5-4450-A843-EA2E6685C796}" srcId="{9E7CCFC9-5932-4535-8924-09F4D57C6C95}" destId="{EB3F8572-59BD-4F4B-B026-E3DA12C4E53D}" srcOrd="3" destOrd="0" parTransId="{30B86171-4CDB-4B3E-ACD6-9BAA5591E30D}" sibTransId="{1B434C4F-F9A6-4877-B843-9C17C32B061D}"/>
    <dgm:cxn modelId="{A5C555AE-D97D-4E01-A7CB-50769A900BB9}" srcId="{9E7CCFC9-5932-4535-8924-09F4D57C6C95}" destId="{39500C63-67C2-40FF-A3EF-58D7AA1191D3}" srcOrd="2" destOrd="0" parTransId="{3592E5CC-E076-457A-908D-F16ED58984B7}" sibTransId="{BAA99E33-F061-413D-9224-E1B499B2600B}"/>
    <dgm:cxn modelId="{66E2B5C0-FEB0-40C9-9C56-81D864CFA490}" type="presOf" srcId="{EB3F8572-59BD-4F4B-B026-E3DA12C4E53D}" destId="{BF6EA0CA-5792-4D65-A863-13765A3BB25F}" srcOrd="1" destOrd="0" presId="urn:microsoft.com/office/officeart/2005/8/layout/list1"/>
    <dgm:cxn modelId="{83AC9ECC-0579-4990-A5F9-CC2E9422AC8F}" type="presOf" srcId="{EB3F8572-59BD-4F4B-B026-E3DA12C4E53D}" destId="{8D3E5499-A4C9-4C94-8ABA-7884A614EB0B}" srcOrd="0" destOrd="0" presId="urn:microsoft.com/office/officeart/2005/8/layout/list1"/>
    <dgm:cxn modelId="{FF9FA5EE-6CBF-4494-A0A2-5D8C08D6A610}" type="presOf" srcId="{9E7CCFC9-5932-4535-8924-09F4D57C6C95}" destId="{158DE0FE-F157-4030-A1AD-6A472FCF9AF9}" srcOrd="0" destOrd="0" presId="urn:microsoft.com/office/officeart/2005/8/layout/list1"/>
    <dgm:cxn modelId="{7B2CB308-9176-4E46-A9FE-414A72773D6A}" type="presParOf" srcId="{158DE0FE-F157-4030-A1AD-6A472FCF9AF9}" destId="{3BB72A2E-AF7F-42A1-BD34-74CCB925EF7C}" srcOrd="0" destOrd="0" presId="urn:microsoft.com/office/officeart/2005/8/layout/list1"/>
    <dgm:cxn modelId="{DB8EB447-D5F6-4CF0-B0D1-AD19F674E795}" type="presParOf" srcId="{3BB72A2E-AF7F-42A1-BD34-74CCB925EF7C}" destId="{8D0BC0D0-26CE-4711-AF83-9B6C1E31CCE8}" srcOrd="0" destOrd="0" presId="urn:microsoft.com/office/officeart/2005/8/layout/list1"/>
    <dgm:cxn modelId="{F30D5E01-A950-4A13-986D-5B00C9F56104}" type="presParOf" srcId="{3BB72A2E-AF7F-42A1-BD34-74CCB925EF7C}" destId="{01AB08A2-5B89-4129-93A8-CC6EF658FE5C}" srcOrd="1" destOrd="0" presId="urn:microsoft.com/office/officeart/2005/8/layout/list1"/>
    <dgm:cxn modelId="{CF2426B7-62EF-4645-96E4-07EEA6CF9785}" type="presParOf" srcId="{158DE0FE-F157-4030-A1AD-6A472FCF9AF9}" destId="{41DD8F25-A635-4015-9E61-4282661310B2}" srcOrd="1" destOrd="0" presId="urn:microsoft.com/office/officeart/2005/8/layout/list1"/>
    <dgm:cxn modelId="{FA461A62-A68B-4B6C-9371-442E7C7134F5}" type="presParOf" srcId="{158DE0FE-F157-4030-A1AD-6A472FCF9AF9}" destId="{92286483-61CB-4397-82A3-1E2E823BCDE0}" srcOrd="2" destOrd="0" presId="urn:microsoft.com/office/officeart/2005/8/layout/list1"/>
    <dgm:cxn modelId="{CFE02C15-B30A-4B63-966D-5F12EE2E33FE}" type="presParOf" srcId="{158DE0FE-F157-4030-A1AD-6A472FCF9AF9}" destId="{73C5BC22-2007-44CE-93E0-D346A9912A0F}" srcOrd="3" destOrd="0" presId="urn:microsoft.com/office/officeart/2005/8/layout/list1"/>
    <dgm:cxn modelId="{87ABBB0A-870D-4172-8431-FDADEE392542}" type="presParOf" srcId="{158DE0FE-F157-4030-A1AD-6A472FCF9AF9}" destId="{0FCD495F-4580-40BF-A55E-0A9DF821A24D}" srcOrd="4" destOrd="0" presId="urn:microsoft.com/office/officeart/2005/8/layout/list1"/>
    <dgm:cxn modelId="{A3EB15DB-1726-4696-A267-9698F558F10C}" type="presParOf" srcId="{0FCD495F-4580-40BF-A55E-0A9DF821A24D}" destId="{7ACFCB1A-C0E7-4B55-B54D-C32139545B56}" srcOrd="0" destOrd="0" presId="urn:microsoft.com/office/officeart/2005/8/layout/list1"/>
    <dgm:cxn modelId="{D14205C9-3A44-49A5-83DD-E93FEF700267}" type="presParOf" srcId="{0FCD495F-4580-40BF-A55E-0A9DF821A24D}" destId="{5882731E-D7F4-4B01-AB0C-C18C5CA7F093}" srcOrd="1" destOrd="0" presId="urn:microsoft.com/office/officeart/2005/8/layout/list1"/>
    <dgm:cxn modelId="{0CB3460F-5B63-4BEA-BA7D-71B398BCF6BD}" type="presParOf" srcId="{158DE0FE-F157-4030-A1AD-6A472FCF9AF9}" destId="{DE5195B2-06A6-47F7-BF57-95D201293848}" srcOrd="5" destOrd="0" presId="urn:microsoft.com/office/officeart/2005/8/layout/list1"/>
    <dgm:cxn modelId="{DC45B256-3593-4B6E-B186-724311CB944F}" type="presParOf" srcId="{158DE0FE-F157-4030-A1AD-6A472FCF9AF9}" destId="{E9C36AC3-CFAD-4962-B27C-DB5C49876B11}" srcOrd="6" destOrd="0" presId="urn:microsoft.com/office/officeart/2005/8/layout/list1"/>
    <dgm:cxn modelId="{A72B688E-86B4-4160-8E70-95CE88EB04D4}" type="presParOf" srcId="{158DE0FE-F157-4030-A1AD-6A472FCF9AF9}" destId="{584C5C3D-C01B-4F64-96C2-06BF59A202AF}" srcOrd="7" destOrd="0" presId="urn:microsoft.com/office/officeart/2005/8/layout/list1"/>
    <dgm:cxn modelId="{559B3ECE-283C-4C7D-B7F0-2FCF2E33A553}" type="presParOf" srcId="{158DE0FE-F157-4030-A1AD-6A472FCF9AF9}" destId="{A5A800E5-E1C7-4C70-92A4-CA5085ACDC4B}" srcOrd="8" destOrd="0" presId="urn:microsoft.com/office/officeart/2005/8/layout/list1"/>
    <dgm:cxn modelId="{CBF4F764-D46B-44DB-8CCA-3FF32897AFDB}" type="presParOf" srcId="{A5A800E5-E1C7-4C70-92A4-CA5085ACDC4B}" destId="{118F2152-A6FB-45DA-B64A-97CCBEC1E77F}" srcOrd="0" destOrd="0" presId="urn:microsoft.com/office/officeart/2005/8/layout/list1"/>
    <dgm:cxn modelId="{B53AD5DE-0F51-4106-991C-19B46B2DC710}" type="presParOf" srcId="{A5A800E5-E1C7-4C70-92A4-CA5085ACDC4B}" destId="{33355549-DA17-4C93-AC18-CFBFA6716EDE}" srcOrd="1" destOrd="0" presId="urn:microsoft.com/office/officeart/2005/8/layout/list1"/>
    <dgm:cxn modelId="{B48B7EB2-9D9A-4AFC-AF4F-BE7345BF950A}" type="presParOf" srcId="{158DE0FE-F157-4030-A1AD-6A472FCF9AF9}" destId="{C31BFAAC-7336-4B0E-8A8E-F8BA56E9C621}" srcOrd="9" destOrd="0" presId="urn:microsoft.com/office/officeart/2005/8/layout/list1"/>
    <dgm:cxn modelId="{F68F05A0-7273-49AF-B60B-3F8FFCF8A322}" type="presParOf" srcId="{158DE0FE-F157-4030-A1AD-6A472FCF9AF9}" destId="{BC482FAE-1AA0-44E9-9729-CECF3150905D}" srcOrd="10" destOrd="0" presId="urn:microsoft.com/office/officeart/2005/8/layout/list1"/>
    <dgm:cxn modelId="{4A90AB73-7F41-4309-AFE8-D0727E957DB6}" type="presParOf" srcId="{158DE0FE-F157-4030-A1AD-6A472FCF9AF9}" destId="{0A30821D-10E3-438D-AE5B-9FAB1C6F5766}" srcOrd="11" destOrd="0" presId="urn:microsoft.com/office/officeart/2005/8/layout/list1"/>
    <dgm:cxn modelId="{240C62F1-1FE2-47F7-A835-1B73703317CA}" type="presParOf" srcId="{158DE0FE-F157-4030-A1AD-6A472FCF9AF9}" destId="{315E604D-A1FE-459E-9273-98A96EE53BF4}" srcOrd="12" destOrd="0" presId="urn:microsoft.com/office/officeart/2005/8/layout/list1"/>
    <dgm:cxn modelId="{497CDA81-BE96-4957-B816-9792EF921EA2}" type="presParOf" srcId="{315E604D-A1FE-459E-9273-98A96EE53BF4}" destId="{8D3E5499-A4C9-4C94-8ABA-7884A614EB0B}" srcOrd="0" destOrd="0" presId="urn:microsoft.com/office/officeart/2005/8/layout/list1"/>
    <dgm:cxn modelId="{F90A303E-D04C-4C9B-9076-DBD5E4F07940}" type="presParOf" srcId="{315E604D-A1FE-459E-9273-98A96EE53BF4}" destId="{BF6EA0CA-5792-4D65-A863-13765A3BB25F}" srcOrd="1" destOrd="0" presId="urn:microsoft.com/office/officeart/2005/8/layout/list1"/>
    <dgm:cxn modelId="{60FD62BC-A085-47B4-B7F1-1ED5C2700311}" type="presParOf" srcId="{158DE0FE-F157-4030-A1AD-6A472FCF9AF9}" destId="{B83B59D3-2D2D-4972-A313-259528187495}" srcOrd="13" destOrd="0" presId="urn:microsoft.com/office/officeart/2005/8/layout/list1"/>
    <dgm:cxn modelId="{D7F954B6-9E41-4B32-9437-E8BB85C78728}" type="presParOf" srcId="{158DE0FE-F157-4030-A1AD-6A472FCF9AF9}" destId="{74907C5D-7424-4CEF-9AF0-5057B8FE43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86483-61CB-4397-82A3-1E2E823BCDE0}">
      <dsp:nvSpPr>
        <dsp:cNvPr id="0" name=""/>
        <dsp:cNvSpPr/>
      </dsp:nvSpPr>
      <dsp:spPr>
        <a:xfrm>
          <a:off x="0" y="517830"/>
          <a:ext cx="595947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B08A2-5B89-4129-93A8-CC6EF658FE5C}">
      <dsp:nvSpPr>
        <dsp:cNvPr id="0" name=""/>
        <dsp:cNvSpPr/>
      </dsp:nvSpPr>
      <dsp:spPr>
        <a:xfrm>
          <a:off x="297973" y="60270"/>
          <a:ext cx="4171632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7678" tIns="0" rIns="15767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 baseline="0"/>
            <a:t>Sociálna práca</a:t>
          </a:r>
          <a:endParaRPr lang="en-US" sz="3100" kern="1200"/>
        </a:p>
      </dsp:txBody>
      <dsp:txXfrm>
        <a:off x="342645" y="104942"/>
        <a:ext cx="4082288" cy="825776"/>
      </dsp:txXfrm>
    </dsp:sp>
    <dsp:sp modelId="{E9C36AC3-CFAD-4962-B27C-DB5C49876B11}">
      <dsp:nvSpPr>
        <dsp:cNvPr id="0" name=""/>
        <dsp:cNvSpPr/>
      </dsp:nvSpPr>
      <dsp:spPr>
        <a:xfrm>
          <a:off x="0" y="1923990"/>
          <a:ext cx="595947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731E-D7F4-4B01-AB0C-C18C5CA7F093}">
      <dsp:nvSpPr>
        <dsp:cNvPr id="0" name=""/>
        <dsp:cNvSpPr/>
      </dsp:nvSpPr>
      <dsp:spPr>
        <a:xfrm>
          <a:off x="297973" y="1466430"/>
          <a:ext cx="4171632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7678" tIns="0" rIns="15767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 baseline="0"/>
            <a:t>Psychológia</a:t>
          </a:r>
          <a:endParaRPr lang="en-US" sz="3100" kern="1200"/>
        </a:p>
      </dsp:txBody>
      <dsp:txXfrm>
        <a:off x="342645" y="1511102"/>
        <a:ext cx="4082288" cy="825776"/>
      </dsp:txXfrm>
    </dsp:sp>
    <dsp:sp modelId="{BC482FAE-1AA0-44E9-9729-CECF3150905D}">
      <dsp:nvSpPr>
        <dsp:cNvPr id="0" name=""/>
        <dsp:cNvSpPr/>
      </dsp:nvSpPr>
      <dsp:spPr>
        <a:xfrm>
          <a:off x="0" y="3330150"/>
          <a:ext cx="595947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55549-DA17-4C93-AC18-CFBFA6716EDE}">
      <dsp:nvSpPr>
        <dsp:cNvPr id="0" name=""/>
        <dsp:cNvSpPr/>
      </dsp:nvSpPr>
      <dsp:spPr>
        <a:xfrm>
          <a:off x="297973" y="2872590"/>
          <a:ext cx="4171632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7678" tIns="0" rIns="15767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 baseline="0"/>
            <a:t>Ošetrovateľstvo</a:t>
          </a:r>
          <a:endParaRPr lang="en-US" sz="3100" kern="1200"/>
        </a:p>
      </dsp:txBody>
      <dsp:txXfrm>
        <a:off x="342645" y="2917262"/>
        <a:ext cx="4082288" cy="825776"/>
      </dsp:txXfrm>
    </dsp:sp>
    <dsp:sp modelId="{74907C5D-7424-4CEF-9AF0-5057B8FE43B4}">
      <dsp:nvSpPr>
        <dsp:cNvPr id="0" name=""/>
        <dsp:cNvSpPr/>
      </dsp:nvSpPr>
      <dsp:spPr>
        <a:xfrm>
          <a:off x="0" y="4736310"/>
          <a:ext cx="5959475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EA0CA-5792-4D65-A863-13765A3BB25F}">
      <dsp:nvSpPr>
        <dsp:cNvPr id="0" name=""/>
        <dsp:cNvSpPr/>
      </dsp:nvSpPr>
      <dsp:spPr>
        <a:xfrm>
          <a:off x="297973" y="4278750"/>
          <a:ext cx="4171632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7678" tIns="0" rIns="157678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100" kern="1200" baseline="0"/>
            <a:t>Urgentná zdravotná starostlivosť</a:t>
          </a:r>
          <a:endParaRPr lang="en-US" sz="3100" kern="1200"/>
        </a:p>
      </dsp:txBody>
      <dsp:txXfrm>
        <a:off x="342645" y="4323422"/>
        <a:ext cx="4082288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E5D74-ED57-BD56-9E8C-55A16B5814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VYSOKÉ ŠKOLY A DOBROVOĽNÍCTVO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1706C0-9626-5159-D274-6D962007A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RASTISLAV ROSINSKÝ</a:t>
            </a:r>
          </a:p>
          <a:p>
            <a:r>
              <a:rPr lang="sk-SK" dirty="0"/>
              <a:t>Fakulta sociálnych vied a zdravotníctva </a:t>
            </a:r>
          </a:p>
          <a:p>
            <a:r>
              <a:rPr lang="sk-SK" dirty="0"/>
              <a:t>UKF v Nitre</a:t>
            </a:r>
          </a:p>
        </p:txBody>
      </p:sp>
    </p:spTree>
    <p:extLst>
      <p:ext uri="{BB962C8B-B14F-4D97-AF65-F5344CB8AC3E}">
        <p14:creationId xmlns:p14="http://schemas.microsoft.com/office/powerpoint/2010/main" val="216944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5867400"/>
            <a:ext cx="5133287" cy="643841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Rada</a:t>
            </a:r>
            <a:r>
              <a:rPr lang="sk-SK" b="1" dirty="0"/>
              <a:t> študentov </a:t>
            </a:r>
            <a:r>
              <a:rPr lang="sk-SK" b="1" dirty="0" err="1"/>
              <a:t>FSVaZ</a:t>
            </a:r>
            <a:endParaRPr lang="sk-SK" b="1" dirty="0"/>
          </a:p>
        </p:txBody>
      </p:sp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EBA14FAE-A438-9CCF-D8A4-C02059AB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05" y="256910"/>
            <a:ext cx="3479006" cy="4638675"/>
          </a:xfrm>
          <a:prstGeom prst="rect">
            <a:avLst/>
          </a:prstGeom>
        </p:spPr>
      </p:pic>
      <p:pic>
        <p:nvPicPr>
          <p:cNvPr id="12" name="Obrázok 11" descr="Obrázok, na ktorom je osoba, jedlo, vnútri, ľudia&#10;&#10;Automaticky generovaný popis">
            <a:extLst>
              <a:ext uri="{FF2B5EF4-FFF2-40B4-BE49-F238E27FC236}">
                <a16:creationId xmlns:a16="http://schemas.microsoft.com/office/drawing/2014/main" id="{1D68C703-5683-841E-BF41-D08354929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40" y="262257"/>
            <a:ext cx="5133288" cy="463867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EB92B37-23B1-1669-94A6-D8A909D2D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00" y="939115"/>
            <a:ext cx="2179732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 descr="Obrázok, na ktorom je osoba, vnútri&#10;&#10;Automaticky generovaný popis">
            <a:extLst>
              <a:ext uri="{FF2B5EF4-FFF2-40B4-BE49-F238E27FC236}">
                <a16:creationId xmlns:a16="http://schemas.microsoft.com/office/drawing/2014/main" id="{E279EFC3-1F02-6562-2CFD-4CD4CB49E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577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4" name="Obrázok 3" descr="Obrázok, na ktorom je text, osoba&#10;&#10;Automaticky generovaný popis">
            <a:extLst>
              <a:ext uri="{FF2B5EF4-FFF2-40B4-BE49-F238E27FC236}">
                <a16:creationId xmlns:a16="http://schemas.microsoft.com/office/drawing/2014/main" id="{BDC7C1A6-7230-CFB5-1757-787B80CA5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" r="2" b="7158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810" y="4531059"/>
            <a:ext cx="4718989" cy="16834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/>
          </a:p>
          <a:p>
            <a:pPr marL="0" indent="0">
              <a:buNone/>
            </a:pPr>
            <a:endParaRPr lang="sk-SK" sz="18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0518DA7F-E748-8FC7-9746-5466A7867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666" y="3799657"/>
            <a:ext cx="3023146" cy="3023146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E0C310B8-31F9-9B4D-DBC4-931002948833}"/>
              </a:ext>
            </a:extLst>
          </p:cNvPr>
          <p:cNvSpPr txBox="1"/>
          <p:nvPr/>
        </p:nvSpPr>
        <p:spPr>
          <a:xfrm>
            <a:off x="1055459" y="4531059"/>
            <a:ext cx="499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+mj-lt"/>
              </a:rPr>
              <a:t>Spolupráca s organizáciami</a:t>
            </a:r>
          </a:p>
        </p:txBody>
      </p:sp>
    </p:spTree>
    <p:extLst>
      <p:ext uri="{BB962C8B-B14F-4D97-AF65-F5344CB8AC3E}">
        <p14:creationId xmlns:p14="http://schemas.microsoft.com/office/powerpoint/2010/main" val="233206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5" name="Obrázok 4" descr="Obrázok, na ktorom je osoba, vnútri, skupina, stena&#10;&#10;Automaticky generovaný popis">
            <a:extLst>
              <a:ext uri="{FF2B5EF4-FFF2-40B4-BE49-F238E27FC236}">
                <a16:creationId xmlns:a16="http://schemas.microsoft.com/office/drawing/2014/main" id="{A7E78A13-04EE-8627-44B9-07D931F8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771529" cy="732864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84" y="266802"/>
            <a:ext cx="4629381" cy="73840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</a:rPr>
              <a:t>XXL AKADÉMIA</a:t>
            </a:r>
          </a:p>
        </p:txBody>
      </p:sp>
    </p:spTree>
    <p:extLst>
      <p:ext uri="{BB962C8B-B14F-4D97-AF65-F5344CB8AC3E}">
        <p14:creationId xmlns:p14="http://schemas.microsoft.com/office/powerpoint/2010/main" val="158720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osoba, vnútri, skupina, ľudia&#10;&#10;Automaticky generovaný popis">
            <a:extLst>
              <a:ext uri="{FF2B5EF4-FFF2-40B4-BE49-F238E27FC236}">
                <a16:creationId xmlns:a16="http://schemas.microsoft.com/office/drawing/2014/main" id="{D7A52D9E-D256-D79A-3E41-609FA770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23" y="-67026"/>
            <a:ext cx="11027471" cy="827060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6673346" y="800100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1385"/>
            <a:ext cx="6015317" cy="81743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</a:rPr>
              <a:t>XXL AKADÉMIA</a:t>
            </a:r>
          </a:p>
        </p:txBody>
      </p:sp>
    </p:spTree>
    <p:extLst>
      <p:ext uri="{BB962C8B-B14F-4D97-AF65-F5344CB8AC3E}">
        <p14:creationId xmlns:p14="http://schemas.microsoft.com/office/powerpoint/2010/main" val="206116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5" name="Obrázok 4" descr="Obrázok, na ktorom je osoba, skupina, pózujúci, rodina&#10;&#10;Automaticky generovaný popis">
            <a:extLst>
              <a:ext uri="{FF2B5EF4-FFF2-40B4-BE49-F238E27FC236}">
                <a16:creationId xmlns:a16="http://schemas.microsoft.com/office/drawing/2014/main" id="{C23C63B6-1828-7191-9A4C-17A6D0D4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26" y="302521"/>
            <a:ext cx="10927103" cy="62932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088031"/>
            <a:ext cx="9735671" cy="14859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k-SK" sz="4000" b="1" i="0" dirty="0">
                <a:solidFill>
                  <a:schemeClr val="bg1"/>
                </a:solidFill>
                <a:effectLst/>
                <a:latin typeface="+mj-lt"/>
              </a:rPr>
              <a:t>DETSKÁ</a:t>
            </a:r>
            <a:br>
              <a:rPr lang="sk-SK" sz="4000" b="1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sk-SK" sz="4000" b="1" i="0" dirty="0">
                <a:solidFill>
                  <a:schemeClr val="bg1"/>
                </a:solidFill>
                <a:effectLst/>
                <a:latin typeface="+mj-lt"/>
              </a:rPr>
              <a:t>AKADÉMIA ROMA-VERZITAS</a:t>
            </a:r>
            <a:endParaRPr lang="sk-SK" sz="4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448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7" name="Obrázok 6" descr="Obrázok, na ktorom je text, vonkajšie&#10;&#10;Automaticky generovaný popis">
            <a:extLst>
              <a:ext uri="{FF2B5EF4-FFF2-40B4-BE49-F238E27FC236}">
                <a16:creationId xmlns:a16="http://schemas.microsoft.com/office/drawing/2014/main" id="{4387BDEC-C47B-BDBE-3B14-8221C62D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447675"/>
            <a:ext cx="5419725" cy="5419725"/>
          </a:xfrm>
          <a:prstGeom prst="rect">
            <a:avLst/>
          </a:prstGeom>
        </p:spPr>
      </p:pic>
      <p:pic>
        <p:nvPicPr>
          <p:cNvPr id="9" name="Obrázok 8" descr="Obrázok, na ktorom je osoba, stena, vnútri&#10;&#10;Automaticky generovaný popis">
            <a:extLst>
              <a:ext uri="{FF2B5EF4-FFF2-40B4-BE49-F238E27FC236}">
                <a16:creationId xmlns:a16="http://schemas.microsoft.com/office/drawing/2014/main" id="{A28A31D1-5F3C-3234-0497-22ED8FDF2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78" y="447675"/>
            <a:ext cx="54197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20F5D4A-1DEE-0288-2760-16D614A7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15" y="433411"/>
            <a:ext cx="8992385" cy="5991177"/>
          </a:xfrm>
          <a:prstGeom prst="rect">
            <a:avLst/>
          </a:prstGeom>
        </p:spPr>
      </p:pic>
      <p:pic>
        <p:nvPicPr>
          <p:cNvPr id="10" name="Obrázok 9" descr="Obrázok, na ktorom je text, vonkajší objekt, stan, modré&#10;&#10;Automaticky generovaný popis">
            <a:extLst>
              <a:ext uri="{FF2B5EF4-FFF2-40B4-BE49-F238E27FC236}">
                <a16:creationId xmlns:a16="http://schemas.microsoft.com/office/drawing/2014/main" id="{8C5440B6-4F50-B047-19AD-938D138B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0" y="433411"/>
            <a:ext cx="1611853" cy="9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9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10" name="Obrázok 9" descr="Obrázok, na ktorom je text, vonkajší objekt, stan, modré&#10;&#10;Automaticky generovaný popis">
            <a:extLst>
              <a:ext uri="{FF2B5EF4-FFF2-40B4-BE49-F238E27FC236}">
                <a16:creationId xmlns:a16="http://schemas.microsoft.com/office/drawing/2014/main" id="{8C5440B6-4F50-B047-19AD-938D138B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1" y="404830"/>
            <a:ext cx="1675986" cy="942742"/>
          </a:xfrm>
          <a:prstGeom prst="rect">
            <a:avLst/>
          </a:prstGeom>
        </p:spPr>
      </p:pic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54600613-2E38-E867-38D3-311FF79F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23" y="103695"/>
            <a:ext cx="5443979" cy="5443979"/>
          </a:xfrm>
          <a:prstGeom prst="rect">
            <a:avLst/>
          </a:prstGeom>
        </p:spPr>
      </p:pic>
      <p:pic>
        <p:nvPicPr>
          <p:cNvPr id="8" name="Obrázok 7" descr="Obrázok, na ktorom je text, scéna, trhovisko, čerstvé&#10;&#10;Automaticky generovaný popis">
            <a:extLst>
              <a:ext uri="{FF2B5EF4-FFF2-40B4-BE49-F238E27FC236}">
                <a16:creationId xmlns:a16="http://schemas.microsoft.com/office/drawing/2014/main" id="{498CD5CB-BE55-6DCA-DED1-29E16C00B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42" y="1613323"/>
            <a:ext cx="5443979" cy="36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6000" b="1" dirty="0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Servis </a:t>
            </a:r>
            <a:r>
              <a:rPr lang="sk-SK" sz="6000" b="1" dirty="0" err="1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Learning</a:t>
            </a:r>
            <a:endParaRPr lang="sk-SK" sz="6000" b="1" dirty="0">
              <a:solidFill>
                <a:schemeClr val="tx2">
                  <a:lumMod val="10000"/>
                  <a:lumOff val="90000"/>
                </a:schemeClr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Služba v komunite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26 hodín príprava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26 a viac hodín dobrovoľníctva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Ako využiť potenciál študentov? </a:t>
            </a:r>
          </a:p>
        </p:txBody>
      </p:sp>
    </p:spTree>
    <p:extLst>
      <p:ext uri="{BB962C8B-B14F-4D97-AF65-F5344CB8AC3E}">
        <p14:creationId xmlns:p14="http://schemas.microsoft.com/office/powerpoint/2010/main" val="280786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Service </a:t>
            </a:r>
            <a:r>
              <a:rPr lang="sk-SK" sz="4000" dirty="0" err="1">
                <a:solidFill>
                  <a:schemeClr val="bg2"/>
                </a:solidFill>
              </a:rPr>
              <a:t>Learning</a:t>
            </a:r>
            <a:endParaRPr lang="sk-SK" sz="4000" dirty="0">
              <a:solidFill>
                <a:schemeClr val="bg2"/>
              </a:solidFill>
            </a:endParaRPr>
          </a:p>
        </p:txBody>
      </p:sp>
      <p:pic>
        <p:nvPicPr>
          <p:cNvPr id="4" name="Picture 2" descr="Nie je k dispozícii žiadny popis.">
            <a:extLst>
              <a:ext uri="{FF2B5EF4-FFF2-40B4-BE49-F238E27FC236}">
                <a16:creationId xmlns:a16="http://schemas.microsoft.com/office/drawing/2014/main" id="{7D9AD973-1298-A38B-2C8B-BD05BBAC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9" y="54223"/>
            <a:ext cx="7232872" cy="351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CC502D-A8A4-23DE-BAF8-CB2DF256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9" y="3623251"/>
            <a:ext cx="7232872" cy="31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7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DAC179-C790-4427-B1A0-AF7E55B8E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9DA5BA-F0EA-5D91-99FA-8B9FB9CE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536386" cy="5577840"/>
          </a:xfrm>
        </p:spPr>
        <p:txBody>
          <a:bodyPr anchor="ctr">
            <a:normAutofit/>
          </a:bodyPr>
          <a:lstStyle/>
          <a:p>
            <a:r>
              <a:rPr lang="sk-SK" sz="3700" b="1" dirty="0"/>
              <a:t>PRIPRAVUJEME POMÁHAJÚCICH PROFESIONÁLOV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A392D87-3787-45D6-976E-B85674C0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366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FE8E04-DEE3-49FD-89A2-285FAD1C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Zástupný objekt pre obsah 2">
            <a:extLst>
              <a:ext uri="{FF2B5EF4-FFF2-40B4-BE49-F238E27FC236}">
                <a16:creationId xmlns:a16="http://schemas.microsoft.com/office/drawing/2014/main" id="{76BC9D9B-925E-1084-50EB-1DA901762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024884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1383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osoba, vnútri, reštaurácia, jedálenský stôl&#10;&#10;Automaticky generovaný popis">
            <a:extLst>
              <a:ext uri="{FF2B5EF4-FFF2-40B4-BE49-F238E27FC236}">
                <a16:creationId xmlns:a16="http://schemas.microsoft.com/office/drawing/2014/main" id="{1DEF552F-0132-7440-F697-34DE79B12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5" y="16990"/>
            <a:ext cx="10344346" cy="684101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838DA3A-A9C6-908F-E72A-1FBECE8A1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259" y="7960"/>
            <a:ext cx="3621741" cy="68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9" name="Obrázok 8" descr="Obrázok, na ktorom je text, osoba, vonkajšie&#10;&#10;Automaticky generovaný popis">
            <a:extLst>
              <a:ext uri="{FF2B5EF4-FFF2-40B4-BE49-F238E27FC236}">
                <a16:creationId xmlns:a16="http://schemas.microsoft.com/office/drawing/2014/main" id="{A7E8F860-8CB6-B855-0093-7E9CCAAE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80863" cy="68580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F3D9031-E1E8-0D81-7BE0-E7D982E8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9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000" b="1" dirty="0">
                <a:solidFill>
                  <a:schemeClr val="bg2"/>
                </a:solidFill>
              </a:rPr>
              <a:t>Fakulta sociálnych vied a zdravotníctva</a:t>
            </a:r>
            <a:br>
              <a:rPr lang="sk-SK" sz="4000" dirty="0">
                <a:solidFill>
                  <a:schemeClr val="bg2"/>
                </a:solidFill>
              </a:rPr>
            </a:br>
            <a:br>
              <a:rPr lang="sk-SK" sz="4000" dirty="0">
                <a:solidFill>
                  <a:schemeClr val="bg2"/>
                </a:solidFill>
              </a:rPr>
            </a:br>
            <a:r>
              <a:rPr lang="sk-SK" sz="4000" dirty="0">
                <a:solidFill>
                  <a:schemeClr val="bg2"/>
                </a:solidFill>
              </a:rPr>
              <a:t>UKF v Nitre</a:t>
            </a:r>
            <a:br>
              <a:rPr lang="sk-SK" sz="4000" dirty="0">
                <a:solidFill>
                  <a:schemeClr val="bg2"/>
                </a:solidFill>
              </a:rPr>
            </a:br>
            <a:br>
              <a:rPr lang="sk-SK" sz="4000" dirty="0">
                <a:solidFill>
                  <a:schemeClr val="bg2"/>
                </a:solidFill>
              </a:rPr>
            </a:br>
            <a:r>
              <a:rPr lang="sk-SK" sz="4000" dirty="0">
                <a:solidFill>
                  <a:schemeClr val="bg2"/>
                </a:solidFill>
              </a:rPr>
              <a:t>Ďakujeme </a:t>
            </a:r>
            <a:br>
              <a:rPr lang="sk-SK" sz="4000" dirty="0">
                <a:solidFill>
                  <a:schemeClr val="bg2"/>
                </a:solidFill>
              </a:rPr>
            </a:br>
            <a:br>
              <a:rPr lang="sk-SK" sz="4000" dirty="0">
                <a:solidFill>
                  <a:schemeClr val="bg2"/>
                </a:solidFill>
              </a:rPr>
            </a:br>
            <a:br>
              <a:rPr lang="sk-SK" sz="4000" dirty="0">
                <a:solidFill>
                  <a:schemeClr val="bg2"/>
                </a:solidFill>
              </a:rPr>
            </a:br>
            <a:r>
              <a:rPr lang="sk-SK" sz="2000" dirty="0">
                <a:solidFill>
                  <a:schemeClr val="bg2"/>
                </a:solidFill>
              </a:rPr>
              <a:t>rrosinsky@ukf.sk</a:t>
            </a:r>
            <a:endParaRPr lang="sk-SK" sz="4000" dirty="0">
              <a:solidFill>
                <a:schemeClr val="bg2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F0AD868-E49D-3AED-B93B-8443C30E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37" y="50467"/>
            <a:ext cx="3074584" cy="683240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91E48C9-AD32-8DB8-6F52-2B0BC431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217" y="24876"/>
            <a:ext cx="3086100" cy="6858000"/>
          </a:xfrm>
          <a:prstGeom prst="rect">
            <a:avLst/>
          </a:prstGeom>
        </p:spPr>
      </p:pic>
      <p:sp>
        <p:nvSpPr>
          <p:cNvPr id="11" name="Srdce 10">
            <a:extLst>
              <a:ext uri="{FF2B5EF4-FFF2-40B4-BE49-F238E27FC236}">
                <a16:creationId xmlns:a16="http://schemas.microsoft.com/office/drawing/2014/main" id="{6C8C2F83-5DDD-83CB-B81D-E61F18D0E7CA}"/>
              </a:ext>
            </a:extLst>
          </p:cNvPr>
          <p:cNvSpPr/>
          <p:nvPr/>
        </p:nvSpPr>
        <p:spPr>
          <a:xfrm>
            <a:off x="11035271" y="4149214"/>
            <a:ext cx="330644" cy="331694"/>
          </a:xfrm>
          <a:prstGeom prst="hear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7487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k-SK" sz="6000" b="1" dirty="0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950</a:t>
            </a:r>
            <a:r>
              <a:rPr lang="sk-SK" sz="6000" dirty="0"/>
              <a:t> študentov</a:t>
            </a:r>
          </a:p>
          <a:p>
            <a:pPr marL="0" indent="0">
              <a:buNone/>
            </a:pPr>
            <a:endParaRPr lang="sk-SK" sz="1000" dirty="0"/>
          </a:p>
          <a:p>
            <a:pPr marL="0" indent="0" algn="ctr">
              <a:buNone/>
            </a:pPr>
            <a:r>
              <a:rPr lang="sk-SK" sz="1800" dirty="0"/>
              <a:t>Ako využiť ich potenciál?</a:t>
            </a:r>
            <a:endParaRPr lang="sk-SK" sz="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Ročne k dispozícií</a:t>
            </a:r>
          </a:p>
        </p:txBody>
      </p:sp>
    </p:spTree>
    <p:extLst>
      <p:ext uri="{BB962C8B-B14F-4D97-AF65-F5344CB8AC3E}">
        <p14:creationId xmlns:p14="http://schemas.microsoft.com/office/powerpoint/2010/main" val="370119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k-SK" sz="6000" b="1" dirty="0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Zdravotnícke odbory </a:t>
            </a:r>
          </a:p>
          <a:p>
            <a:pPr marL="0" indent="0">
              <a:buNone/>
            </a:pPr>
            <a:r>
              <a:rPr lang="sk-SK" sz="6000" dirty="0"/>
              <a:t>2 300 </a:t>
            </a:r>
            <a:r>
              <a:rPr lang="sk-SK" sz="2400" dirty="0"/>
              <a:t>hodín praxe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Ako využiť ich potenciál? </a:t>
            </a:r>
          </a:p>
        </p:txBody>
      </p:sp>
    </p:spTree>
    <p:extLst>
      <p:ext uri="{BB962C8B-B14F-4D97-AF65-F5344CB8AC3E}">
        <p14:creationId xmlns:p14="http://schemas.microsoft.com/office/powerpoint/2010/main" val="196114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k-SK" sz="6000" b="1" dirty="0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Sociálna práca </a:t>
            </a:r>
          </a:p>
          <a:p>
            <a:pPr marL="0" indent="0">
              <a:buNone/>
            </a:pPr>
            <a:r>
              <a:rPr lang="sk-SK" sz="6000" dirty="0"/>
              <a:t>624 </a:t>
            </a:r>
            <a:r>
              <a:rPr lang="sk-SK" sz="2400" dirty="0"/>
              <a:t>                    Bc.</a:t>
            </a:r>
          </a:p>
          <a:p>
            <a:pPr marL="0" indent="0">
              <a:buNone/>
            </a:pPr>
            <a:r>
              <a:rPr lang="sk-SK" sz="6000" dirty="0"/>
              <a:t>312         </a:t>
            </a:r>
            <a:r>
              <a:rPr lang="sk-SK" sz="2400" dirty="0"/>
              <a:t>Mgr.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sk-SK" sz="6600" b="1" dirty="0"/>
              <a:t>936 </a:t>
            </a:r>
            <a:r>
              <a:rPr lang="sk-SK" sz="2600" dirty="0"/>
              <a:t>hodín praxe</a:t>
            </a:r>
            <a:endParaRPr lang="sk-SK" sz="2600" b="1" dirty="0"/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Ako využiť ich potenciál? 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FEE2234B-19EB-217F-EAE0-AEB03A84CAD1}"/>
              </a:ext>
            </a:extLst>
          </p:cNvPr>
          <p:cNvCxnSpPr>
            <a:cxnSpLocks/>
          </p:cNvCxnSpPr>
          <p:nvPr/>
        </p:nvCxnSpPr>
        <p:spPr>
          <a:xfrm>
            <a:off x="928468" y="3938954"/>
            <a:ext cx="59506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0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188720"/>
            <a:ext cx="5369029" cy="44805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k-SK" sz="6000" b="1" dirty="0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Rada študentov </a:t>
            </a:r>
            <a:r>
              <a:rPr lang="sk-SK" sz="6000" b="1" dirty="0" err="1">
                <a:solidFill>
                  <a:schemeClr val="tx2">
                    <a:lumMod val="10000"/>
                    <a:lumOff val="90000"/>
                  </a:schemeClr>
                </a:solidFill>
                <a:highlight>
                  <a:srgbClr val="000000"/>
                </a:highlight>
              </a:rPr>
              <a:t>FSVaZ</a:t>
            </a:r>
            <a:endParaRPr lang="sk-SK" sz="6000" b="1" dirty="0">
              <a:solidFill>
                <a:schemeClr val="tx2">
                  <a:lumMod val="10000"/>
                  <a:lumOff val="90000"/>
                </a:schemeClr>
              </a:solidFill>
              <a:highlight>
                <a:srgbClr val="000000"/>
              </a:highlight>
            </a:endParaRPr>
          </a:p>
          <a:p>
            <a:r>
              <a:rPr lang="sk-SK" sz="2400" b="1" dirty="0">
                <a:solidFill>
                  <a:schemeClr val="tx1"/>
                </a:solidFill>
              </a:rPr>
              <a:t>Zastúpenie študenta z každého ročníka a každého odboru</a:t>
            </a:r>
          </a:p>
          <a:p>
            <a:r>
              <a:rPr lang="sk-SK" sz="2400" b="1" dirty="0">
                <a:solidFill>
                  <a:schemeClr val="tx1"/>
                </a:solidFill>
              </a:rPr>
              <a:t>Poradný orgán dekana</a:t>
            </a:r>
          </a:p>
          <a:p>
            <a:pPr marL="0" indent="0">
              <a:buNone/>
            </a:pPr>
            <a:endParaRPr lang="sk-SK" sz="24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527850" y="0"/>
            <a:ext cx="46641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027" y="1252181"/>
            <a:ext cx="3132162" cy="430245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Ako využiť potenciál študentov? </a:t>
            </a:r>
          </a:p>
        </p:txBody>
      </p:sp>
    </p:spTree>
    <p:extLst>
      <p:ext uri="{BB962C8B-B14F-4D97-AF65-F5344CB8AC3E}">
        <p14:creationId xmlns:p14="http://schemas.microsoft.com/office/powerpoint/2010/main" val="137792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75" y="162023"/>
            <a:ext cx="5849332" cy="1485900"/>
          </a:xfrm>
        </p:spPr>
        <p:txBody>
          <a:bodyPr>
            <a:normAutofit/>
          </a:bodyPr>
          <a:lstStyle/>
          <a:p>
            <a:r>
              <a:rPr lang="sk-SK" sz="4000" b="1" dirty="0"/>
              <a:t>Rada študentov </a:t>
            </a:r>
            <a:r>
              <a:rPr lang="sk-SK" sz="4000" b="1" dirty="0" err="1"/>
              <a:t>FSVaZ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1" name="Obrázok 10" descr="Obrázok, na ktorom je osoba, stena, vnútri, pózujúci&#10;&#10;Automaticky generovaný popis">
            <a:extLst>
              <a:ext uri="{FF2B5EF4-FFF2-40B4-BE49-F238E27FC236}">
                <a16:creationId xmlns:a16="http://schemas.microsoft.com/office/drawing/2014/main" id="{8492D356-BE9E-28E5-03F5-2EE20CFF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34" y="904973"/>
            <a:ext cx="11129854" cy="58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169" y="109857"/>
            <a:ext cx="5849332" cy="1485900"/>
          </a:xfrm>
        </p:spPr>
        <p:txBody>
          <a:bodyPr>
            <a:normAutofit/>
          </a:bodyPr>
          <a:lstStyle/>
          <a:p>
            <a:r>
              <a:rPr lang="sk-SK" dirty="0"/>
              <a:t>Rada študentov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text, vnútri, preplnené, neporiadne&#10;&#10;Automaticky generovaný popis">
            <a:extLst>
              <a:ext uri="{FF2B5EF4-FFF2-40B4-BE49-F238E27FC236}">
                <a16:creationId xmlns:a16="http://schemas.microsoft.com/office/drawing/2014/main" id="{D6A47DD1-4034-BDE2-6C3F-0BECEF4C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4928"/>
            <a:ext cx="10123765" cy="674814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168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A0DBAE-E89F-F34B-B364-F3F538D5A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393B904-C235-000B-557B-AAB1EF12AD24}"/>
              </a:ext>
            </a:extLst>
          </p:cNvPr>
          <p:cNvSpPr txBox="1">
            <a:spLocks/>
          </p:cNvSpPr>
          <p:nvPr/>
        </p:nvSpPr>
        <p:spPr>
          <a:xfrm>
            <a:off x="7632569" y="262257"/>
            <a:ext cx="5849332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  <p:pic>
        <p:nvPicPr>
          <p:cNvPr id="7" name="Obrázok 6" descr="Obrázok, na ktorom je osoba, vnútri, chlapec&#10;&#10;Automaticky generovaný popis">
            <a:extLst>
              <a:ext uri="{FF2B5EF4-FFF2-40B4-BE49-F238E27FC236}">
                <a16:creationId xmlns:a16="http://schemas.microsoft.com/office/drawing/2014/main" id="{13B4874B-8AC8-5260-6F82-F9FA428BB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22" y="262257"/>
            <a:ext cx="7886282" cy="59157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F3B197-E030-9F1B-0C1F-D5B257E5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071" y="1102679"/>
            <a:ext cx="2902327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Rada</a:t>
            </a:r>
            <a:r>
              <a:rPr lang="sk-SK" b="1" dirty="0"/>
              <a:t> študentov</a:t>
            </a:r>
            <a:br>
              <a:rPr lang="sk-SK" b="1" dirty="0"/>
            </a:br>
            <a:r>
              <a:rPr lang="sk-SK" b="1" dirty="0" err="1"/>
              <a:t>FSVaZ</a:t>
            </a:r>
            <a:endParaRPr lang="sk-SK" b="1" dirty="0"/>
          </a:p>
        </p:txBody>
      </p:sp>
      <p:pic>
        <p:nvPicPr>
          <p:cNvPr id="9" name="Obrázok 8" descr="Obrázok, na ktorom je osoba, pózujúci, stena, skupina">
            <a:extLst>
              <a:ext uri="{FF2B5EF4-FFF2-40B4-BE49-F238E27FC236}">
                <a16:creationId xmlns:a16="http://schemas.microsoft.com/office/drawing/2014/main" id="{39CB296C-575B-BDF3-0A5B-CBC76FB4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805" y="3429000"/>
            <a:ext cx="4669732" cy="31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3559"/>
      </p:ext>
    </p:extLst>
  </p:cSld>
  <p:clrMapOvr>
    <a:masterClrMapping/>
  </p:clrMapOvr>
</p:sld>
</file>

<file path=ppt/theme/theme1.xml><?xml version="1.0" encoding="utf-8"?>
<a:theme xmlns:a="http://schemas.openxmlformats.org/drawingml/2006/main" name="Orezani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144</Words>
  <Application>Microsoft Office PowerPoint</Application>
  <PresentationFormat>Širokouhlá</PresentationFormat>
  <Paragraphs>40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4" baseType="lpstr">
      <vt:lpstr>Franklin Gothic Book</vt:lpstr>
      <vt:lpstr>Orezanie</vt:lpstr>
      <vt:lpstr>VYSOKÉ ŠKOLY A DOBROVOĽNÍCTVO</vt:lpstr>
      <vt:lpstr>PRIPRAVUJEME POMÁHAJÚCICH PROFESIONÁLOV</vt:lpstr>
      <vt:lpstr>Ročne k dispozícií</vt:lpstr>
      <vt:lpstr>Ako využiť ich potenciál? </vt:lpstr>
      <vt:lpstr>Ako využiť ich potenciál? </vt:lpstr>
      <vt:lpstr>Ako využiť potenciál študentov? </vt:lpstr>
      <vt:lpstr>Rada študentov FSVaZ</vt:lpstr>
      <vt:lpstr>Rada študentov</vt:lpstr>
      <vt:lpstr>Rada študentov FSVaZ</vt:lpstr>
      <vt:lpstr>Rada študentov FSVaZ</vt:lpstr>
      <vt:lpstr>Prezentácia programu PowerPoint</vt:lpstr>
      <vt:lpstr>XXL AKADÉMIA</vt:lpstr>
      <vt:lpstr>XXL AKADÉMIA</vt:lpstr>
      <vt:lpstr>DETSKÁ AKADÉMIA ROMA-VERZITAS</vt:lpstr>
      <vt:lpstr>Prezentácia programu PowerPoint</vt:lpstr>
      <vt:lpstr>Prezentácia programu PowerPoint</vt:lpstr>
      <vt:lpstr>Prezentácia programu PowerPoint</vt:lpstr>
      <vt:lpstr>Ako využiť potenciál študentov? </vt:lpstr>
      <vt:lpstr>Service Learning</vt:lpstr>
      <vt:lpstr>Prezentácia programu PowerPoint</vt:lpstr>
      <vt:lpstr>Prezentácia programu PowerPoint</vt:lpstr>
      <vt:lpstr>Fakulta sociálnych vied a zdravotníctva  UKF v Nitre  Ďakujeme    rrosinsky@ukf.sk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VYSOKÉ ŠKOLY A DOBROVOĽNÍCTVO</dc:title>
  <dc:creator>Rastislav Rosinský</dc:creator>
  <cp:lastModifiedBy>Rastislav Rosinský</cp:lastModifiedBy>
  <cp:revision>1</cp:revision>
  <dcterms:created xsi:type="dcterms:W3CDTF">2023-02-23T08:06:20Z</dcterms:created>
  <dcterms:modified xsi:type="dcterms:W3CDTF">2023-03-01T13:35:30Z</dcterms:modified>
</cp:coreProperties>
</file>