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J9GTsTC2TqZ44AbRDhIpKyaN2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á snímka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7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1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cxnSp>
        <p:nvCxnSpPr>
          <p:cNvPr id="22" name="Google Shape;22;p1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zvislý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" type="body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vislý nadpis a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7"/>
          <p:cNvSpPr txBox="1"/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7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7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lavička sekcie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9"/>
          <p:cNvSpPr txBox="1"/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9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cxnSp>
        <p:nvCxnSpPr>
          <p:cNvPr id="37" name="Google Shape;37;p1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" type="body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2" type="body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anie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" type="body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1"/>
          <p:cNvSpPr txBox="1"/>
          <p:nvPr>
            <p:ph idx="2" type="body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3" type="body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21"/>
          <p:cNvSpPr txBox="1"/>
          <p:nvPr>
            <p:ph idx="4" type="body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n nadpis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a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popisom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24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24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2" type="body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ok s popisom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25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5"/>
          <p:cNvSpPr txBox="1"/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25"/>
          <p:cNvPicPr preferRelativeResize="0"/>
          <p:nvPr>
            <p:ph idx="2" type="pic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pic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25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6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1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6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0" type="dt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1" type="ftr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cxnSp>
        <p:nvCxnSpPr>
          <p:cNvPr id="13" name="Google Shape;13;p16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ncdnitra@gmail.com" TargetMode="External"/><Relationship Id="rId4" Type="http://schemas.openxmlformats.org/officeDocument/2006/relationships/hyperlink" Target="http://www.ncdnitra.sk/" TargetMode="External"/><Relationship Id="rId5" Type="http://schemas.openxmlformats.org/officeDocument/2006/relationships/hyperlink" Target="http://www.kdepomahat.sk/" TargetMode="External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30.jpg"/><Relationship Id="rId6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23.jpg"/><Relationship Id="rId6" Type="http://schemas.openxmlformats.org/officeDocument/2006/relationships/image" Target="../media/image13.jpg"/><Relationship Id="rId7" Type="http://schemas.openxmlformats.org/officeDocument/2006/relationships/image" Target="../media/image8.jpg"/><Relationship Id="rId8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6.jpg"/><Relationship Id="rId5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22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7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7ueXXPg8Arc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4.jpg"/><Relationship Id="rId7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dobrovoľnícke príležitosti pre firmy </a:t>
            </a:r>
            <a:endParaRPr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MGR. ANDREA KOSÍR HUGÁŇOVÁ, PHD.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koordinátorka projektov </a:t>
            </a:r>
            <a:endParaRPr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9997" y="596944"/>
            <a:ext cx="3108675" cy="230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462" y="160906"/>
            <a:ext cx="10227076" cy="5752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593" y="220620"/>
            <a:ext cx="11634813" cy="5691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5109" l="24332" r="25058" t="12721"/>
          <a:stretch/>
        </p:blipFill>
        <p:spPr>
          <a:xfrm>
            <a:off x="2095128" y="207002"/>
            <a:ext cx="7368467" cy="5910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súčasný stav databázy</a:t>
            </a:r>
            <a:endParaRPr/>
          </a:p>
        </p:txBody>
      </p:sp>
      <p:sp>
        <p:nvSpPr>
          <p:cNvPr id="193" name="Google Shape;193;p13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10000"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b="1" lang="sk-SK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Počet organizácií 40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Kategórie 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Kultúra a história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Deti a mládež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Šport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Sociálna a zdravotná oblasť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Výchova a vzdelávanie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Životné prostredie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Komunitný život a rozvoj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Dobrovoľníctvo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Veda </a:t>
            </a:r>
            <a:r>
              <a:rPr lang="sk-SK"/>
              <a:t>a výskum</a:t>
            </a:r>
            <a:endParaRPr/>
          </a:p>
          <a:p>
            <a:pPr indent="-182880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</a:pPr>
            <a:r>
              <a:rPr lang="sk-SK"/>
              <a:t>Iné</a:t>
            </a:r>
            <a:endParaRPr/>
          </a:p>
          <a:p>
            <a:pPr indent="-68579" lvl="1" marL="38404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plány do budúcnosti</a:t>
            </a:r>
            <a:endParaRPr/>
          </a:p>
        </p:txBody>
      </p:sp>
      <p:sp>
        <p:nvSpPr>
          <p:cNvPr id="199" name="Google Shape;199;p14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270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ROZŠIROVANIE DATABÁZY</a:t>
            </a:r>
            <a:endParaRPr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270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KAŽDOROČNÁ AKTUALIZÁCIA POTRIEB</a:t>
            </a:r>
            <a:endParaRPr/>
          </a:p>
          <a:p>
            <a:pPr indent="-1270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„ADOPCIA MVO“ = DLHODOBÁ SPOLUPRÁCA (príklad firma Ledvance a ZSS Nitrava)</a:t>
            </a:r>
            <a:endParaRPr/>
          </a:p>
          <a:p>
            <a:pPr indent="-1270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VIDEOPREZENTÁCIA/VIDEOVIZITKA PRE VŠETKÝCH</a:t>
            </a:r>
            <a:endParaRPr/>
          </a:p>
          <a:p>
            <a:pPr indent="-1270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PRÍLEŽITOSŤ AJ PRE JEDNOTLIVCOV - DOBROVOĽNÍKOV</a:t>
            </a:r>
            <a:endParaRPr/>
          </a:p>
          <a:p>
            <a:pPr indent="-12700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MOŽNOSŤ PROPAGÁCIE AJ PRE FIRMY, KTORÉ SÚ NAKLONENÉ DOBROVOĽNÍCTVU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type="title"/>
          </p:nvPr>
        </p:nvSpPr>
        <p:spPr>
          <a:xfrm>
            <a:off x="1741140" y="988906"/>
            <a:ext cx="9868632" cy="2087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Ďakujeme všetkým partnerom, donorom a najmä dobrovoľníkom </a:t>
            </a:r>
            <a:br>
              <a:rPr b="1" lang="sk-SK">
                <a:latin typeface="Arial"/>
                <a:ea typeface="Arial"/>
                <a:cs typeface="Arial"/>
                <a:sym typeface="Arial"/>
              </a:rPr>
            </a:br>
            <a:r>
              <a:rPr b="1" lang="sk-SK">
                <a:latin typeface="Arial"/>
                <a:ea typeface="Arial"/>
                <a:cs typeface="Arial"/>
                <a:sym typeface="Arial"/>
              </a:rPr>
              <a:t>a želám príjemný konferenčný čas</a:t>
            </a:r>
            <a:endParaRPr/>
          </a:p>
        </p:txBody>
      </p:sp>
      <p:sp>
        <p:nvSpPr>
          <p:cNvPr id="205" name="Google Shape;205;p15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br>
              <a:rPr lang="sk-SK"/>
            </a:b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5515252" y="3808725"/>
            <a:ext cx="6094520" cy="2087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sk-S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Nedbalova 17, 949 12 Nitra (areál Komunitného centra)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sk-SK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ncdnitra@gmail.com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sk-SK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www.ncdnitra.sk</a:t>
            </a:r>
            <a:r>
              <a:rPr b="0" i="0" lang="sk-S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sk-SK" sz="1800" u="sng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www.kdepomahat.sk</a:t>
            </a:r>
            <a:endParaRPr b="0" i="0" sz="18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sk-S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FB: Nitrianske centrum dobrovoľníctva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sk-S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IG: NCDnitra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17804" y="3632444"/>
            <a:ext cx="3108676" cy="230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krátko o poslaní NCD</a:t>
            </a:r>
            <a:endParaRPr/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-117475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 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vznik a spolupráca od roku 2011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3495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sk-SK" sz="4000">
                <a:latin typeface="Arial"/>
                <a:ea typeface="Arial"/>
                <a:cs typeface="Arial"/>
                <a:sym typeface="Arial"/>
              </a:rPr>
              <a:t>SPÁJAME</a:t>
            </a:r>
            <a:endParaRPr/>
          </a:p>
          <a:p>
            <a:pPr indent="-23495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sk-SK" sz="4000">
                <a:latin typeface="Arial"/>
                <a:ea typeface="Arial"/>
                <a:cs typeface="Arial"/>
                <a:sym typeface="Arial"/>
              </a:rPr>
              <a:t>ORGANIZUJEME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23495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sk-SK" sz="4000">
                <a:latin typeface="Arial"/>
                <a:ea typeface="Arial"/>
                <a:cs typeface="Arial"/>
                <a:sym typeface="Arial"/>
              </a:rPr>
              <a:t>VZDELÁVAME</a:t>
            </a:r>
            <a:endParaRPr/>
          </a:p>
          <a:p>
            <a:pPr indent="-23495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sk-SK" sz="4000">
                <a:latin typeface="Arial"/>
                <a:ea typeface="Arial"/>
                <a:cs typeface="Arial"/>
                <a:sym typeface="Arial"/>
              </a:rPr>
              <a:t>OCEŇUJEME</a:t>
            </a:r>
            <a:endParaRPr/>
          </a:p>
          <a:p>
            <a:pPr indent="-234950" lvl="0" marL="9144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lang="sk-SK" sz="4000">
                <a:latin typeface="Arial"/>
                <a:ea typeface="Arial"/>
                <a:cs typeface="Arial"/>
                <a:sym typeface="Arial"/>
              </a:rPr>
              <a:t>INFORMUJEME</a:t>
            </a:r>
            <a:r>
              <a:rPr lang="sk-SK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spájame dobrovoľníkov s MVO</a:t>
            </a:r>
            <a:endParaRPr/>
          </a:p>
        </p:txBody>
      </p:sp>
      <p:pic>
        <p:nvPicPr>
          <p:cNvPr id="115" name="Google Shape;115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239" y="2016042"/>
            <a:ext cx="2679300" cy="200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1012" y="4269056"/>
            <a:ext cx="3478121" cy="1950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1844" y="1934458"/>
            <a:ext cx="2744938" cy="2058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59210" y="2016042"/>
            <a:ext cx="3509923" cy="1974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organizujeme Týždeň dobrovoľníctva</a:t>
            </a:r>
            <a:endParaRPr/>
          </a:p>
        </p:txBody>
      </p:sp>
      <p:pic>
        <p:nvPicPr>
          <p:cNvPr id="124" name="Google Shape;124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1511" y="4347373"/>
            <a:ext cx="3266815" cy="245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8339" y="4410764"/>
            <a:ext cx="3182101" cy="238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5254" y="1836751"/>
            <a:ext cx="3583530" cy="238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4571" y="4458329"/>
            <a:ext cx="3192698" cy="238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58373" y="1825165"/>
            <a:ext cx="1850401" cy="2463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4058485" y="2143302"/>
            <a:ext cx="2452410" cy="1839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vzdelávame o dobrovoľníctve</a:t>
            </a:r>
            <a:endParaRPr/>
          </a:p>
        </p:txBody>
      </p:sp>
      <p:pic>
        <p:nvPicPr>
          <p:cNvPr id="135" name="Google Shape;13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574" y="2693628"/>
            <a:ext cx="3600255" cy="270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1752" y="1829250"/>
            <a:ext cx="3228495" cy="430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934" y="2631484"/>
            <a:ext cx="3600256" cy="270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oceňujeme dobrovoľníkov </a:t>
            </a:r>
            <a:endParaRPr/>
          </a:p>
        </p:txBody>
      </p:sp>
      <p:pic>
        <p:nvPicPr>
          <p:cNvPr id="143" name="Google Shape;143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131" y="4173996"/>
            <a:ext cx="3211349" cy="2411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7366" y="4151937"/>
            <a:ext cx="3683640" cy="245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9186" y="1888436"/>
            <a:ext cx="3101266" cy="206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8922" y="1888436"/>
            <a:ext cx="3168638" cy="211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2949" y="4194168"/>
            <a:ext cx="3620292" cy="2413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>
            <p:ph type="title"/>
          </p:nvPr>
        </p:nvSpPr>
        <p:spPr>
          <a:xfrm>
            <a:off x="1097280" y="988906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informujeme o možnostiach pomoci a podpory medzi MVO a firmami...</a:t>
            </a:r>
            <a:endParaRPr/>
          </a:p>
        </p:txBody>
      </p:sp>
      <p:sp>
        <p:nvSpPr>
          <p:cNvPr id="153" name="Google Shape;153;p7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9144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800"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800"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800">
              <a:latin typeface="Arial"/>
              <a:ea typeface="Arial"/>
              <a:cs typeface="Arial"/>
              <a:sym typeface="Arial"/>
            </a:endParaRPr>
          </a:p>
          <a:p>
            <a:pPr indent="0" lvl="0" marL="9144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4800">
              <a:latin typeface="Arial"/>
              <a:ea typeface="Arial"/>
              <a:cs typeface="Arial"/>
              <a:sym typeface="Arial"/>
            </a:endParaRPr>
          </a:p>
          <a:p>
            <a:pPr indent="-228600" lvl="0" marL="9144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b="1" lang="sk-SK" sz="3600">
                <a:latin typeface="Arial"/>
                <a:ea typeface="Arial"/>
                <a:cs typeface="Arial"/>
                <a:sym typeface="Arial"/>
              </a:rPr>
              <a:t>ale ešte predtým...</a:t>
            </a:r>
            <a:endParaRPr/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5708" y="2773868"/>
            <a:ext cx="4980107" cy="280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ako to vznikalo?</a:t>
            </a:r>
            <a:endParaRPr/>
          </a:p>
        </p:txBody>
      </p:sp>
      <p:sp>
        <p:nvSpPr>
          <p:cNvPr id="160" name="Google Shape;160;p8"/>
          <p:cNvSpPr txBox="1"/>
          <p:nvPr>
            <p:ph idx="1" type="body"/>
          </p:nvPr>
        </p:nvSpPr>
        <p:spPr>
          <a:xfrm>
            <a:off x="1097279" y="1845734"/>
            <a:ext cx="10266137" cy="4350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70000" lnSpcReduction="20000"/>
          </a:bodyPr>
          <a:lstStyle/>
          <a:p>
            <a:pPr indent="-9144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spolupráca NCD s Jaguar Land Rover a Mestom Nitra 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projekt Dobrovoľné dobrodružstvo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materiál, dezinfekcia, čistiace pomôcky, kreatívne pomôcky, potrava pre psíkov a pod. pre rôzne organizácie v Nitrianskom kraji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10 videí o MVO a ich konkrétnych potrebách </a:t>
            </a:r>
            <a:endParaRPr/>
          </a:p>
          <a:p>
            <a:pPr indent="-9144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sk-SK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https://www.youtube.com/watch?v=7ueXXPg8Arc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39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  <a:p>
            <a:pPr indent="-2539" lvl="0" marL="9144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-2539" lvl="0" marL="9144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-2539" lvl="0" marL="9144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-2539" lvl="0" marL="9144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-2539" lvl="0" marL="9144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-2539" lvl="0" marL="9144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/>
          </a:p>
          <a:p>
            <a:pPr indent="-91440" lvl="0" marL="9144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 "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pretože, naša skúsenosť je...</a:t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0" y="-138499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🐶" id="162" name="Google Shape;16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00" y="-84138"/>
            <a:ext cx="152400" cy="152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👉" id="163" name="Google Shape;16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00" y="84138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26480" y="3073217"/>
            <a:ext cx="4136995" cy="2327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76456" y="3689626"/>
            <a:ext cx="3874610" cy="217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naša skúsenosť ...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 txBox="1"/>
          <p:nvPr>
            <p:ph idx="1" type="body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obava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nepoznanie sa vzájomne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nedôvera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sk-SK">
                <a:latin typeface="Arial"/>
                <a:ea typeface="Arial"/>
                <a:cs typeface="Arial"/>
                <a:sym typeface="Arial"/>
              </a:rPr>
              <a:t>nedostatočné kapacity </a:t>
            </a:r>
            <a:endParaRPr/>
          </a:p>
          <a:p>
            <a:pPr indent="-330200" lvl="0" marL="45720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b="1" lang="sk-SK">
                <a:latin typeface="Arial"/>
                <a:ea typeface="Arial"/>
                <a:cs typeface="Arial"/>
                <a:sym typeface="Arial"/>
              </a:rPr>
              <a:t>A na zmiernenie obáv a prekonanie bariér vznikol ďalší nápad...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pis fotky nie je k dispozícii." id="172" name="Google Shape;1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2933" y="2592280"/>
            <a:ext cx="4814656" cy="2708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ktíva">
  <a:themeElements>
    <a:clrScheme name="Retrospektíva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2023-03-01T22:05:29Z</dcterms:created>
  <dc:creator>Andrea Kosir Huganova</dc:creator>
</cp:coreProperties>
</file>